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61" r:id="rId6"/>
    <p:sldId id="262" r:id="rId7"/>
    <p:sldId id="263" r:id="rId8"/>
    <p:sldId id="264" r:id="rId9"/>
    <p:sldId id="265" r:id="rId10"/>
    <p:sldId id="260" r:id="rId11"/>
    <p:sldId id="268" r:id="rId12"/>
    <p:sldId id="269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0768DE-8D23-4321-A91D-BC7BBEFEA5B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BEBEF07-E70B-447A-8971-445E9364E673}">
      <dgm:prSet/>
      <dgm:spPr/>
      <dgm:t>
        <a:bodyPr/>
        <a:lstStyle/>
        <a:p>
          <a:r>
            <a:rPr lang="en-GB" b="0" i="0"/>
            <a:t>Discuss the Additional Roles Reimbursement Scheme (ARRS)</a:t>
          </a:r>
          <a:endParaRPr lang="en-US"/>
        </a:p>
      </dgm:t>
    </dgm:pt>
    <dgm:pt modelId="{C8E65743-4E9E-4225-8C6A-6204B19DE13A}" type="parTrans" cxnId="{94FB5ACD-163C-4091-8CED-C67B5F0CBBF3}">
      <dgm:prSet/>
      <dgm:spPr/>
      <dgm:t>
        <a:bodyPr/>
        <a:lstStyle/>
        <a:p>
          <a:endParaRPr lang="en-US"/>
        </a:p>
      </dgm:t>
    </dgm:pt>
    <dgm:pt modelId="{03EA4167-37C4-43E7-A483-46820C8D64E6}" type="sibTrans" cxnId="{94FB5ACD-163C-4091-8CED-C67B5F0CBBF3}">
      <dgm:prSet/>
      <dgm:spPr/>
      <dgm:t>
        <a:bodyPr/>
        <a:lstStyle/>
        <a:p>
          <a:endParaRPr lang="en-US"/>
        </a:p>
      </dgm:t>
    </dgm:pt>
    <dgm:pt modelId="{449E9FD6-61F4-4A7A-9E7A-5A9B53E531C7}">
      <dgm:prSet/>
      <dgm:spPr/>
      <dgm:t>
        <a:bodyPr/>
        <a:lstStyle/>
        <a:p>
          <a:r>
            <a:rPr lang="en-GB" b="0" i="0"/>
            <a:t>Overview of Pharmacy First Service</a:t>
          </a:r>
          <a:endParaRPr lang="en-US"/>
        </a:p>
      </dgm:t>
    </dgm:pt>
    <dgm:pt modelId="{43018D73-2E74-4423-B093-A25C683971BD}" type="parTrans" cxnId="{5EC81079-EA2C-405A-BD14-F04CD5531228}">
      <dgm:prSet/>
      <dgm:spPr/>
      <dgm:t>
        <a:bodyPr/>
        <a:lstStyle/>
        <a:p>
          <a:endParaRPr lang="en-US"/>
        </a:p>
      </dgm:t>
    </dgm:pt>
    <dgm:pt modelId="{9B9AD40E-EE4A-4812-B82A-E08384411624}" type="sibTrans" cxnId="{5EC81079-EA2C-405A-BD14-F04CD5531228}">
      <dgm:prSet/>
      <dgm:spPr/>
      <dgm:t>
        <a:bodyPr/>
        <a:lstStyle/>
        <a:p>
          <a:endParaRPr lang="en-US"/>
        </a:p>
      </dgm:t>
    </dgm:pt>
    <dgm:pt modelId="{C743DEE5-2686-4CCE-8FA2-2D7163163836}">
      <dgm:prSet/>
      <dgm:spPr/>
      <dgm:t>
        <a:bodyPr/>
        <a:lstStyle/>
        <a:p>
          <a:r>
            <a:rPr lang="en-GB" b="0" i="0"/>
            <a:t>Utilization and benefits of the NHS App</a:t>
          </a:r>
          <a:endParaRPr lang="en-US"/>
        </a:p>
      </dgm:t>
    </dgm:pt>
    <dgm:pt modelId="{E9AB5ABE-E9CB-48DD-92B4-07529059300B}" type="parTrans" cxnId="{AE0DEF4B-703B-4DA2-8F2D-EF51C8056192}">
      <dgm:prSet/>
      <dgm:spPr/>
      <dgm:t>
        <a:bodyPr/>
        <a:lstStyle/>
        <a:p>
          <a:endParaRPr lang="en-US"/>
        </a:p>
      </dgm:t>
    </dgm:pt>
    <dgm:pt modelId="{B873C11F-2E70-45BC-A8DA-A0127BBABCA4}" type="sibTrans" cxnId="{AE0DEF4B-703B-4DA2-8F2D-EF51C8056192}">
      <dgm:prSet/>
      <dgm:spPr/>
      <dgm:t>
        <a:bodyPr/>
        <a:lstStyle/>
        <a:p>
          <a:endParaRPr lang="en-US"/>
        </a:p>
      </dgm:t>
    </dgm:pt>
    <dgm:pt modelId="{87A56480-6602-4872-B406-1E324C479B65}">
      <dgm:prSet/>
      <dgm:spPr/>
      <dgm:t>
        <a:bodyPr/>
        <a:lstStyle/>
        <a:p>
          <a:r>
            <a:rPr lang="en-GB" b="0" i="0"/>
            <a:t>Review results from our recent survey</a:t>
          </a:r>
          <a:endParaRPr lang="en-US"/>
        </a:p>
      </dgm:t>
    </dgm:pt>
    <dgm:pt modelId="{1731C617-8C72-4735-A132-50940636EBE7}" type="parTrans" cxnId="{F1C86FE2-8756-4F70-8B9F-F1F5143B6B19}">
      <dgm:prSet/>
      <dgm:spPr/>
      <dgm:t>
        <a:bodyPr/>
        <a:lstStyle/>
        <a:p>
          <a:endParaRPr lang="en-US"/>
        </a:p>
      </dgm:t>
    </dgm:pt>
    <dgm:pt modelId="{217525A1-D6AD-4530-83D2-150A56983DC5}" type="sibTrans" cxnId="{F1C86FE2-8756-4F70-8B9F-F1F5143B6B19}">
      <dgm:prSet/>
      <dgm:spPr/>
      <dgm:t>
        <a:bodyPr/>
        <a:lstStyle/>
        <a:p>
          <a:endParaRPr lang="en-US"/>
        </a:p>
      </dgm:t>
    </dgm:pt>
    <dgm:pt modelId="{15F0817C-DFFF-4F55-B133-5E957D4A30A6}">
      <dgm:prSet/>
      <dgm:spPr/>
      <dgm:t>
        <a:bodyPr/>
        <a:lstStyle/>
        <a:p>
          <a:r>
            <a:rPr lang="en-GB" b="0" i="0"/>
            <a:t>Gather patient feedback and suggestions</a:t>
          </a:r>
          <a:endParaRPr lang="en-US"/>
        </a:p>
      </dgm:t>
    </dgm:pt>
    <dgm:pt modelId="{FEAE41D8-CCE8-4F62-90EF-8E0EC1D69D1B}" type="parTrans" cxnId="{AB148A61-738C-4777-A0C6-3A52594EA49C}">
      <dgm:prSet/>
      <dgm:spPr/>
      <dgm:t>
        <a:bodyPr/>
        <a:lstStyle/>
        <a:p>
          <a:endParaRPr lang="en-US"/>
        </a:p>
      </dgm:t>
    </dgm:pt>
    <dgm:pt modelId="{8C8FAFAA-856A-48CD-B03C-C6E76AC38FE9}" type="sibTrans" cxnId="{AB148A61-738C-4777-A0C6-3A52594EA49C}">
      <dgm:prSet/>
      <dgm:spPr/>
      <dgm:t>
        <a:bodyPr/>
        <a:lstStyle/>
        <a:p>
          <a:endParaRPr lang="en-US"/>
        </a:p>
      </dgm:t>
    </dgm:pt>
    <dgm:pt modelId="{58438C91-CD1E-4B04-8267-C0974E1FBCBC}" type="pres">
      <dgm:prSet presAssocID="{C90768DE-8D23-4321-A91D-BC7BBEFEA5BF}" presName="root" presStyleCnt="0">
        <dgm:presLayoutVars>
          <dgm:dir/>
          <dgm:resizeHandles val="exact"/>
        </dgm:presLayoutVars>
      </dgm:prSet>
      <dgm:spPr/>
    </dgm:pt>
    <dgm:pt modelId="{014B6E63-92D4-4713-884F-6AC02A17D7E6}" type="pres">
      <dgm:prSet presAssocID="{5BEBEF07-E70B-447A-8971-445E9364E673}" presName="compNode" presStyleCnt="0"/>
      <dgm:spPr/>
    </dgm:pt>
    <dgm:pt modelId="{A5539EF0-E394-4F8A-97BA-72152451CE66}" type="pres">
      <dgm:prSet presAssocID="{5BEBEF07-E70B-447A-8971-445E9364E673}" presName="bgRect" presStyleLbl="bgShp" presStyleIdx="0" presStyleCnt="5"/>
      <dgm:spPr/>
    </dgm:pt>
    <dgm:pt modelId="{0A4BD37B-85CE-41FE-A9CB-F32F5A19727E}" type="pres">
      <dgm:prSet presAssocID="{5BEBEF07-E70B-447A-8971-445E9364E673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AF1FAA6C-C9A4-4526-908E-D27F6E48A595}" type="pres">
      <dgm:prSet presAssocID="{5BEBEF07-E70B-447A-8971-445E9364E673}" presName="spaceRect" presStyleCnt="0"/>
      <dgm:spPr/>
    </dgm:pt>
    <dgm:pt modelId="{B4A593E4-7E5F-45BA-B610-AB92618351B9}" type="pres">
      <dgm:prSet presAssocID="{5BEBEF07-E70B-447A-8971-445E9364E673}" presName="parTx" presStyleLbl="revTx" presStyleIdx="0" presStyleCnt="5">
        <dgm:presLayoutVars>
          <dgm:chMax val="0"/>
          <dgm:chPref val="0"/>
        </dgm:presLayoutVars>
      </dgm:prSet>
      <dgm:spPr/>
    </dgm:pt>
    <dgm:pt modelId="{1BD4F69C-C1A2-4563-AE2B-47A26C0A9F63}" type="pres">
      <dgm:prSet presAssocID="{03EA4167-37C4-43E7-A483-46820C8D64E6}" presName="sibTrans" presStyleCnt="0"/>
      <dgm:spPr/>
    </dgm:pt>
    <dgm:pt modelId="{D40D6A5D-37EB-42DB-8EC3-60AD8DEF60FE}" type="pres">
      <dgm:prSet presAssocID="{449E9FD6-61F4-4A7A-9E7A-5A9B53E531C7}" presName="compNode" presStyleCnt="0"/>
      <dgm:spPr/>
    </dgm:pt>
    <dgm:pt modelId="{1B1C8945-6A81-4451-AB21-9A6F24EACF19}" type="pres">
      <dgm:prSet presAssocID="{449E9FD6-61F4-4A7A-9E7A-5A9B53E531C7}" presName="bgRect" presStyleLbl="bgShp" presStyleIdx="1" presStyleCnt="5"/>
      <dgm:spPr/>
    </dgm:pt>
    <dgm:pt modelId="{D783FA24-A235-406E-A1C8-6472F8F98094}" type="pres">
      <dgm:prSet presAssocID="{449E9FD6-61F4-4A7A-9E7A-5A9B53E531C7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17F7E07D-2065-416F-B487-E4E0DCAD7827}" type="pres">
      <dgm:prSet presAssocID="{449E9FD6-61F4-4A7A-9E7A-5A9B53E531C7}" presName="spaceRect" presStyleCnt="0"/>
      <dgm:spPr/>
    </dgm:pt>
    <dgm:pt modelId="{E65C1E60-297B-4449-B4D8-C4203758CC7E}" type="pres">
      <dgm:prSet presAssocID="{449E9FD6-61F4-4A7A-9E7A-5A9B53E531C7}" presName="parTx" presStyleLbl="revTx" presStyleIdx="1" presStyleCnt="5">
        <dgm:presLayoutVars>
          <dgm:chMax val="0"/>
          <dgm:chPref val="0"/>
        </dgm:presLayoutVars>
      </dgm:prSet>
      <dgm:spPr/>
    </dgm:pt>
    <dgm:pt modelId="{13A8A14F-74FD-4A61-A4CB-CDB20FC3763C}" type="pres">
      <dgm:prSet presAssocID="{9B9AD40E-EE4A-4812-B82A-E08384411624}" presName="sibTrans" presStyleCnt="0"/>
      <dgm:spPr/>
    </dgm:pt>
    <dgm:pt modelId="{786AFF2A-1527-40C4-9E7E-472A8F30D8EB}" type="pres">
      <dgm:prSet presAssocID="{C743DEE5-2686-4CCE-8FA2-2D7163163836}" presName="compNode" presStyleCnt="0"/>
      <dgm:spPr/>
    </dgm:pt>
    <dgm:pt modelId="{1765F73C-08C2-4EC0-9BD6-8EDA3794F4DB}" type="pres">
      <dgm:prSet presAssocID="{C743DEE5-2686-4CCE-8FA2-2D7163163836}" presName="bgRect" presStyleLbl="bgShp" presStyleIdx="2" presStyleCnt="5"/>
      <dgm:spPr/>
    </dgm:pt>
    <dgm:pt modelId="{769EF61A-AE0C-4A1A-99BC-AE4548CF9A8F}" type="pres">
      <dgm:prSet presAssocID="{C743DEE5-2686-4CCE-8FA2-2D7163163836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57300A2A-3C88-467B-8D64-EC18030BB89F}" type="pres">
      <dgm:prSet presAssocID="{C743DEE5-2686-4CCE-8FA2-2D7163163836}" presName="spaceRect" presStyleCnt="0"/>
      <dgm:spPr/>
    </dgm:pt>
    <dgm:pt modelId="{2E075AC5-4501-49D0-AE06-8B19A7135FC7}" type="pres">
      <dgm:prSet presAssocID="{C743DEE5-2686-4CCE-8FA2-2D7163163836}" presName="parTx" presStyleLbl="revTx" presStyleIdx="2" presStyleCnt="5">
        <dgm:presLayoutVars>
          <dgm:chMax val="0"/>
          <dgm:chPref val="0"/>
        </dgm:presLayoutVars>
      </dgm:prSet>
      <dgm:spPr/>
    </dgm:pt>
    <dgm:pt modelId="{23EE1A09-0BD1-4900-81D1-7C261315FFBE}" type="pres">
      <dgm:prSet presAssocID="{B873C11F-2E70-45BC-A8DA-A0127BBABCA4}" presName="sibTrans" presStyleCnt="0"/>
      <dgm:spPr/>
    </dgm:pt>
    <dgm:pt modelId="{82556DCA-72CB-4970-8A04-B4A68633EE8A}" type="pres">
      <dgm:prSet presAssocID="{87A56480-6602-4872-B406-1E324C479B65}" presName="compNode" presStyleCnt="0"/>
      <dgm:spPr/>
    </dgm:pt>
    <dgm:pt modelId="{F7475B23-CE90-42B0-AF5B-06DB52F7D17B}" type="pres">
      <dgm:prSet presAssocID="{87A56480-6602-4872-B406-1E324C479B65}" presName="bgRect" presStyleLbl="bgShp" presStyleIdx="3" presStyleCnt="5"/>
      <dgm:spPr/>
    </dgm:pt>
    <dgm:pt modelId="{7B14868C-7336-40A5-AEBD-6956FA5A791D}" type="pres">
      <dgm:prSet presAssocID="{87A56480-6602-4872-B406-1E324C479B65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C2873185-1823-4189-8D10-1E8D2CC8B87F}" type="pres">
      <dgm:prSet presAssocID="{87A56480-6602-4872-B406-1E324C479B65}" presName="spaceRect" presStyleCnt="0"/>
      <dgm:spPr/>
    </dgm:pt>
    <dgm:pt modelId="{0DCA4003-F248-40EC-A216-7BCA9B2161A6}" type="pres">
      <dgm:prSet presAssocID="{87A56480-6602-4872-B406-1E324C479B65}" presName="parTx" presStyleLbl="revTx" presStyleIdx="3" presStyleCnt="5">
        <dgm:presLayoutVars>
          <dgm:chMax val="0"/>
          <dgm:chPref val="0"/>
        </dgm:presLayoutVars>
      </dgm:prSet>
      <dgm:spPr/>
    </dgm:pt>
    <dgm:pt modelId="{DEB4F6C4-1458-47DB-B17F-F79BC1A642A9}" type="pres">
      <dgm:prSet presAssocID="{217525A1-D6AD-4530-83D2-150A56983DC5}" presName="sibTrans" presStyleCnt="0"/>
      <dgm:spPr/>
    </dgm:pt>
    <dgm:pt modelId="{D9266B00-03B8-438C-BDEE-3880BE8EBA27}" type="pres">
      <dgm:prSet presAssocID="{15F0817C-DFFF-4F55-B133-5E957D4A30A6}" presName="compNode" presStyleCnt="0"/>
      <dgm:spPr/>
    </dgm:pt>
    <dgm:pt modelId="{98D65AC5-DBA9-4982-BE7B-AC051B1A368D}" type="pres">
      <dgm:prSet presAssocID="{15F0817C-DFFF-4F55-B133-5E957D4A30A6}" presName="bgRect" presStyleLbl="bgShp" presStyleIdx="4" presStyleCnt="5"/>
      <dgm:spPr/>
    </dgm:pt>
    <dgm:pt modelId="{69589636-F1DF-4FC6-9ED3-7106C176C108}" type="pres">
      <dgm:prSet presAssocID="{15F0817C-DFFF-4F55-B133-5E957D4A30A6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E0DA2837-47B3-4B26-81A8-FDE9584E1D13}" type="pres">
      <dgm:prSet presAssocID="{15F0817C-DFFF-4F55-B133-5E957D4A30A6}" presName="spaceRect" presStyleCnt="0"/>
      <dgm:spPr/>
    </dgm:pt>
    <dgm:pt modelId="{9E857D63-C512-434F-8E74-AFC40869CC9D}" type="pres">
      <dgm:prSet presAssocID="{15F0817C-DFFF-4F55-B133-5E957D4A30A6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55593D1D-98F2-4F95-8F84-ED3035EA8587}" type="presOf" srcId="{15F0817C-DFFF-4F55-B133-5E957D4A30A6}" destId="{9E857D63-C512-434F-8E74-AFC40869CC9D}" srcOrd="0" destOrd="0" presId="urn:microsoft.com/office/officeart/2018/2/layout/IconVerticalSolidList"/>
    <dgm:cxn modelId="{9D51341E-1D17-487C-8F62-E5A8164AE2C8}" type="presOf" srcId="{C743DEE5-2686-4CCE-8FA2-2D7163163836}" destId="{2E075AC5-4501-49D0-AE06-8B19A7135FC7}" srcOrd="0" destOrd="0" presId="urn:microsoft.com/office/officeart/2018/2/layout/IconVerticalSolidList"/>
    <dgm:cxn modelId="{AB148A61-738C-4777-A0C6-3A52594EA49C}" srcId="{C90768DE-8D23-4321-A91D-BC7BBEFEA5BF}" destId="{15F0817C-DFFF-4F55-B133-5E957D4A30A6}" srcOrd="4" destOrd="0" parTransId="{FEAE41D8-CCE8-4F62-90EF-8E0EC1D69D1B}" sibTransId="{8C8FAFAA-856A-48CD-B03C-C6E76AC38FE9}"/>
    <dgm:cxn modelId="{AE0DEF4B-703B-4DA2-8F2D-EF51C8056192}" srcId="{C90768DE-8D23-4321-A91D-BC7BBEFEA5BF}" destId="{C743DEE5-2686-4CCE-8FA2-2D7163163836}" srcOrd="2" destOrd="0" parTransId="{E9AB5ABE-E9CB-48DD-92B4-07529059300B}" sibTransId="{B873C11F-2E70-45BC-A8DA-A0127BBABCA4}"/>
    <dgm:cxn modelId="{5EC81079-EA2C-405A-BD14-F04CD5531228}" srcId="{C90768DE-8D23-4321-A91D-BC7BBEFEA5BF}" destId="{449E9FD6-61F4-4A7A-9E7A-5A9B53E531C7}" srcOrd="1" destOrd="0" parTransId="{43018D73-2E74-4423-B093-A25C683971BD}" sibTransId="{9B9AD40E-EE4A-4812-B82A-E08384411624}"/>
    <dgm:cxn modelId="{8099917E-21CD-4E7E-85E8-34983F1211CE}" type="presOf" srcId="{449E9FD6-61F4-4A7A-9E7A-5A9B53E531C7}" destId="{E65C1E60-297B-4449-B4D8-C4203758CC7E}" srcOrd="0" destOrd="0" presId="urn:microsoft.com/office/officeart/2018/2/layout/IconVerticalSolidList"/>
    <dgm:cxn modelId="{999848CD-45EA-4695-AF56-BBAC3719B13E}" type="presOf" srcId="{C90768DE-8D23-4321-A91D-BC7BBEFEA5BF}" destId="{58438C91-CD1E-4B04-8267-C0974E1FBCBC}" srcOrd="0" destOrd="0" presId="urn:microsoft.com/office/officeart/2018/2/layout/IconVerticalSolidList"/>
    <dgm:cxn modelId="{94FB5ACD-163C-4091-8CED-C67B5F0CBBF3}" srcId="{C90768DE-8D23-4321-A91D-BC7BBEFEA5BF}" destId="{5BEBEF07-E70B-447A-8971-445E9364E673}" srcOrd="0" destOrd="0" parTransId="{C8E65743-4E9E-4225-8C6A-6204B19DE13A}" sibTransId="{03EA4167-37C4-43E7-A483-46820C8D64E6}"/>
    <dgm:cxn modelId="{F1C86FE2-8756-4F70-8B9F-F1F5143B6B19}" srcId="{C90768DE-8D23-4321-A91D-BC7BBEFEA5BF}" destId="{87A56480-6602-4872-B406-1E324C479B65}" srcOrd="3" destOrd="0" parTransId="{1731C617-8C72-4735-A132-50940636EBE7}" sibTransId="{217525A1-D6AD-4530-83D2-150A56983DC5}"/>
    <dgm:cxn modelId="{DE7C24EA-AF56-492C-AACC-61BAFB5E4455}" type="presOf" srcId="{87A56480-6602-4872-B406-1E324C479B65}" destId="{0DCA4003-F248-40EC-A216-7BCA9B2161A6}" srcOrd="0" destOrd="0" presId="urn:microsoft.com/office/officeart/2018/2/layout/IconVerticalSolidList"/>
    <dgm:cxn modelId="{8A92A5FF-8DF7-45D8-B156-AA3BEAD1835B}" type="presOf" srcId="{5BEBEF07-E70B-447A-8971-445E9364E673}" destId="{B4A593E4-7E5F-45BA-B610-AB92618351B9}" srcOrd="0" destOrd="0" presId="urn:microsoft.com/office/officeart/2018/2/layout/IconVerticalSolidList"/>
    <dgm:cxn modelId="{07EE0EB2-1891-49E4-940F-BCF4BC828A83}" type="presParOf" srcId="{58438C91-CD1E-4B04-8267-C0974E1FBCBC}" destId="{014B6E63-92D4-4713-884F-6AC02A17D7E6}" srcOrd="0" destOrd="0" presId="urn:microsoft.com/office/officeart/2018/2/layout/IconVerticalSolidList"/>
    <dgm:cxn modelId="{214DF278-EA15-48EC-8612-7F36A65E6758}" type="presParOf" srcId="{014B6E63-92D4-4713-884F-6AC02A17D7E6}" destId="{A5539EF0-E394-4F8A-97BA-72152451CE66}" srcOrd="0" destOrd="0" presId="urn:microsoft.com/office/officeart/2018/2/layout/IconVerticalSolidList"/>
    <dgm:cxn modelId="{7068375C-949F-4B1B-ADC6-6BEE0D9E7D28}" type="presParOf" srcId="{014B6E63-92D4-4713-884F-6AC02A17D7E6}" destId="{0A4BD37B-85CE-41FE-A9CB-F32F5A19727E}" srcOrd="1" destOrd="0" presId="urn:microsoft.com/office/officeart/2018/2/layout/IconVerticalSolidList"/>
    <dgm:cxn modelId="{84EF087D-36B3-4506-A701-BEF0C097634D}" type="presParOf" srcId="{014B6E63-92D4-4713-884F-6AC02A17D7E6}" destId="{AF1FAA6C-C9A4-4526-908E-D27F6E48A595}" srcOrd="2" destOrd="0" presId="urn:microsoft.com/office/officeart/2018/2/layout/IconVerticalSolidList"/>
    <dgm:cxn modelId="{E43609DE-F241-42EB-A364-81D3CEAA83A4}" type="presParOf" srcId="{014B6E63-92D4-4713-884F-6AC02A17D7E6}" destId="{B4A593E4-7E5F-45BA-B610-AB92618351B9}" srcOrd="3" destOrd="0" presId="urn:microsoft.com/office/officeart/2018/2/layout/IconVerticalSolidList"/>
    <dgm:cxn modelId="{3B8A5EAD-9476-443B-8AE9-10E5AB5628F6}" type="presParOf" srcId="{58438C91-CD1E-4B04-8267-C0974E1FBCBC}" destId="{1BD4F69C-C1A2-4563-AE2B-47A26C0A9F63}" srcOrd="1" destOrd="0" presId="urn:microsoft.com/office/officeart/2018/2/layout/IconVerticalSolidList"/>
    <dgm:cxn modelId="{511136BE-E85F-4EA7-A22A-21A82E809076}" type="presParOf" srcId="{58438C91-CD1E-4B04-8267-C0974E1FBCBC}" destId="{D40D6A5D-37EB-42DB-8EC3-60AD8DEF60FE}" srcOrd="2" destOrd="0" presId="urn:microsoft.com/office/officeart/2018/2/layout/IconVerticalSolidList"/>
    <dgm:cxn modelId="{C51464E7-86CC-40E7-9962-66ACC67A49A5}" type="presParOf" srcId="{D40D6A5D-37EB-42DB-8EC3-60AD8DEF60FE}" destId="{1B1C8945-6A81-4451-AB21-9A6F24EACF19}" srcOrd="0" destOrd="0" presId="urn:microsoft.com/office/officeart/2018/2/layout/IconVerticalSolidList"/>
    <dgm:cxn modelId="{DF6BC771-6817-4DF5-84DA-E666A5775CAE}" type="presParOf" srcId="{D40D6A5D-37EB-42DB-8EC3-60AD8DEF60FE}" destId="{D783FA24-A235-406E-A1C8-6472F8F98094}" srcOrd="1" destOrd="0" presId="urn:microsoft.com/office/officeart/2018/2/layout/IconVerticalSolidList"/>
    <dgm:cxn modelId="{6A760748-2286-490F-B64D-C0D06D8AE8D0}" type="presParOf" srcId="{D40D6A5D-37EB-42DB-8EC3-60AD8DEF60FE}" destId="{17F7E07D-2065-416F-B487-E4E0DCAD7827}" srcOrd="2" destOrd="0" presId="urn:microsoft.com/office/officeart/2018/2/layout/IconVerticalSolidList"/>
    <dgm:cxn modelId="{F119FE33-3B2F-4DC1-B9DC-E50A8CD10363}" type="presParOf" srcId="{D40D6A5D-37EB-42DB-8EC3-60AD8DEF60FE}" destId="{E65C1E60-297B-4449-B4D8-C4203758CC7E}" srcOrd="3" destOrd="0" presId="urn:microsoft.com/office/officeart/2018/2/layout/IconVerticalSolidList"/>
    <dgm:cxn modelId="{C8536F52-ED22-47DB-B32C-C34C2391962A}" type="presParOf" srcId="{58438C91-CD1E-4B04-8267-C0974E1FBCBC}" destId="{13A8A14F-74FD-4A61-A4CB-CDB20FC3763C}" srcOrd="3" destOrd="0" presId="urn:microsoft.com/office/officeart/2018/2/layout/IconVerticalSolidList"/>
    <dgm:cxn modelId="{1E7A6F2D-CAED-4427-A265-633E0EB57834}" type="presParOf" srcId="{58438C91-CD1E-4B04-8267-C0974E1FBCBC}" destId="{786AFF2A-1527-40C4-9E7E-472A8F30D8EB}" srcOrd="4" destOrd="0" presId="urn:microsoft.com/office/officeart/2018/2/layout/IconVerticalSolidList"/>
    <dgm:cxn modelId="{3D6105DD-F50E-455F-A51C-F64A8D7918F8}" type="presParOf" srcId="{786AFF2A-1527-40C4-9E7E-472A8F30D8EB}" destId="{1765F73C-08C2-4EC0-9BD6-8EDA3794F4DB}" srcOrd="0" destOrd="0" presId="urn:microsoft.com/office/officeart/2018/2/layout/IconVerticalSolidList"/>
    <dgm:cxn modelId="{9C7BD86F-D538-43BC-8D99-AED8FC4692E4}" type="presParOf" srcId="{786AFF2A-1527-40C4-9E7E-472A8F30D8EB}" destId="{769EF61A-AE0C-4A1A-99BC-AE4548CF9A8F}" srcOrd="1" destOrd="0" presId="urn:microsoft.com/office/officeart/2018/2/layout/IconVerticalSolidList"/>
    <dgm:cxn modelId="{F5A9E030-D381-4139-80DC-96530CD9E08E}" type="presParOf" srcId="{786AFF2A-1527-40C4-9E7E-472A8F30D8EB}" destId="{57300A2A-3C88-467B-8D64-EC18030BB89F}" srcOrd="2" destOrd="0" presId="urn:microsoft.com/office/officeart/2018/2/layout/IconVerticalSolidList"/>
    <dgm:cxn modelId="{D9FB8B6A-D434-45B6-AF2D-995DB8B6652F}" type="presParOf" srcId="{786AFF2A-1527-40C4-9E7E-472A8F30D8EB}" destId="{2E075AC5-4501-49D0-AE06-8B19A7135FC7}" srcOrd="3" destOrd="0" presId="urn:microsoft.com/office/officeart/2018/2/layout/IconVerticalSolidList"/>
    <dgm:cxn modelId="{98B8751E-E447-496F-827E-647D73B9623B}" type="presParOf" srcId="{58438C91-CD1E-4B04-8267-C0974E1FBCBC}" destId="{23EE1A09-0BD1-4900-81D1-7C261315FFBE}" srcOrd="5" destOrd="0" presId="urn:microsoft.com/office/officeart/2018/2/layout/IconVerticalSolidList"/>
    <dgm:cxn modelId="{82C63F05-5B44-4613-BDA9-F59997F98D34}" type="presParOf" srcId="{58438C91-CD1E-4B04-8267-C0974E1FBCBC}" destId="{82556DCA-72CB-4970-8A04-B4A68633EE8A}" srcOrd="6" destOrd="0" presId="urn:microsoft.com/office/officeart/2018/2/layout/IconVerticalSolidList"/>
    <dgm:cxn modelId="{979A0000-FFD5-45F2-8304-4BDF702E3F13}" type="presParOf" srcId="{82556DCA-72CB-4970-8A04-B4A68633EE8A}" destId="{F7475B23-CE90-42B0-AF5B-06DB52F7D17B}" srcOrd="0" destOrd="0" presId="urn:microsoft.com/office/officeart/2018/2/layout/IconVerticalSolidList"/>
    <dgm:cxn modelId="{7334DF32-FD74-4D72-9810-41F178DAEBB9}" type="presParOf" srcId="{82556DCA-72CB-4970-8A04-B4A68633EE8A}" destId="{7B14868C-7336-40A5-AEBD-6956FA5A791D}" srcOrd="1" destOrd="0" presId="urn:microsoft.com/office/officeart/2018/2/layout/IconVerticalSolidList"/>
    <dgm:cxn modelId="{918EBB81-8674-476D-9246-2B407DAC2515}" type="presParOf" srcId="{82556DCA-72CB-4970-8A04-B4A68633EE8A}" destId="{C2873185-1823-4189-8D10-1E8D2CC8B87F}" srcOrd="2" destOrd="0" presId="urn:microsoft.com/office/officeart/2018/2/layout/IconVerticalSolidList"/>
    <dgm:cxn modelId="{2DBE4582-1595-4363-A683-7E8449824256}" type="presParOf" srcId="{82556DCA-72CB-4970-8A04-B4A68633EE8A}" destId="{0DCA4003-F248-40EC-A216-7BCA9B2161A6}" srcOrd="3" destOrd="0" presId="urn:microsoft.com/office/officeart/2018/2/layout/IconVerticalSolidList"/>
    <dgm:cxn modelId="{7AA16FA9-753F-46A0-A01F-F8F069D526CE}" type="presParOf" srcId="{58438C91-CD1E-4B04-8267-C0974E1FBCBC}" destId="{DEB4F6C4-1458-47DB-B17F-F79BC1A642A9}" srcOrd="7" destOrd="0" presId="urn:microsoft.com/office/officeart/2018/2/layout/IconVerticalSolidList"/>
    <dgm:cxn modelId="{F66C839D-0CF3-4C7E-ADCB-C9B195D1ED1D}" type="presParOf" srcId="{58438C91-CD1E-4B04-8267-C0974E1FBCBC}" destId="{D9266B00-03B8-438C-BDEE-3880BE8EBA27}" srcOrd="8" destOrd="0" presId="urn:microsoft.com/office/officeart/2018/2/layout/IconVerticalSolidList"/>
    <dgm:cxn modelId="{03E16623-9101-451C-9470-051839F588BD}" type="presParOf" srcId="{D9266B00-03B8-438C-BDEE-3880BE8EBA27}" destId="{98D65AC5-DBA9-4982-BE7B-AC051B1A368D}" srcOrd="0" destOrd="0" presId="urn:microsoft.com/office/officeart/2018/2/layout/IconVerticalSolidList"/>
    <dgm:cxn modelId="{FE4ED286-A886-479A-A35D-2F72DFCA82E4}" type="presParOf" srcId="{D9266B00-03B8-438C-BDEE-3880BE8EBA27}" destId="{69589636-F1DF-4FC6-9ED3-7106C176C108}" srcOrd="1" destOrd="0" presId="urn:microsoft.com/office/officeart/2018/2/layout/IconVerticalSolidList"/>
    <dgm:cxn modelId="{658AACB3-9653-497E-8BF4-07316F38A600}" type="presParOf" srcId="{D9266B00-03B8-438C-BDEE-3880BE8EBA27}" destId="{E0DA2837-47B3-4B26-81A8-FDE9584E1D13}" srcOrd="2" destOrd="0" presId="urn:microsoft.com/office/officeart/2018/2/layout/IconVerticalSolidList"/>
    <dgm:cxn modelId="{A99FB1D3-1330-4507-B849-D1C816388F09}" type="presParOf" srcId="{D9266B00-03B8-438C-BDEE-3880BE8EBA27}" destId="{9E857D63-C512-434F-8E74-AFC40869CC9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8CF917-BBEC-4C90-A8C6-640F3C613113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34262385-94BE-4F63-992C-AD38FE176D46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0" i="0"/>
            <a:t>Conducting urgent care assessments for minor injuries and acute illnesses.</a:t>
          </a:r>
          <a:endParaRPr lang="en-US"/>
        </a:p>
      </dgm:t>
    </dgm:pt>
    <dgm:pt modelId="{3F02EC6F-04D1-4BA4-9039-C6BBCE06418B}" type="parTrans" cxnId="{2B6FE0CF-CA76-4C03-AFC8-B2BD22C35B55}">
      <dgm:prSet/>
      <dgm:spPr/>
      <dgm:t>
        <a:bodyPr/>
        <a:lstStyle/>
        <a:p>
          <a:endParaRPr lang="en-US"/>
        </a:p>
      </dgm:t>
    </dgm:pt>
    <dgm:pt modelId="{952BC2EA-64CC-4482-9A85-B8F9F7B90925}" type="sibTrans" cxnId="{2B6FE0CF-CA76-4C03-AFC8-B2BD22C35B5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1E63C26-B7F4-424D-962F-9018B3FC30EC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0" i="0"/>
            <a:t>Performing home visits for patients unable to travel to the practice.</a:t>
          </a:r>
          <a:endParaRPr lang="en-US"/>
        </a:p>
      </dgm:t>
    </dgm:pt>
    <dgm:pt modelId="{3B2C8D0D-2AE8-40C2-ADBE-AF341DEA7A84}" type="parTrans" cxnId="{8C30A446-CCEC-43AD-9E70-229C14C31E70}">
      <dgm:prSet/>
      <dgm:spPr/>
      <dgm:t>
        <a:bodyPr/>
        <a:lstStyle/>
        <a:p>
          <a:endParaRPr lang="en-US"/>
        </a:p>
      </dgm:t>
    </dgm:pt>
    <dgm:pt modelId="{14F404AA-E83F-426B-88A4-6610390C53F3}" type="sibTrans" cxnId="{8C30A446-CCEC-43AD-9E70-229C14C31E7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4DF9D0D-65C4-4CF3-BB30-4C78ED4695C0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0" i="0"/>
            <a:t>Assisting with telephone triage services and providing medical advice.</a:t>
          </a:r>
          <a:endParaRPr lang="en-US"/>
        </a:p>
      </dgm:t>
    </dgm:pt>
    <dgm:pt modelId="{F2B5BB53-AE95-4454-B6BC-3B496313FC4E}" type="parTrans" cxnId="{1133E53C-63F9-44A6-91EB-2176EA50559B}">
      <dgm:prSet/>
      <dgm:spPr/>
      <dgm:t>
        <a:bodyPr/>
        <a:lstStyle/>
        <a:p>
          <a:endParaRPr lang="en-US"/>
        </a:p>
      </dgm:t>
    </dgm:pt>
    <dgm:pt modelId="{A8400A6C-6CAB-429A-82CD-27484CDCFFEB}" type="sibTrans" cxnId="{1133E53C-63F9-44A6-91EB-2176EA50559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CF4AA8EE-7F8F-4A9A-8AD4-7CC1C73ED89D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0" i="0"/>
            <a:t>Fraility Patients.</a:t>
          </a:r>
          <a:endParaRPr lang="en-US"/>
        </a:p>
      </dgm:t>
    </dgm:pt>
    <dgm:pt modelId="{D83A3EFC-BA1C-45E2-AD41-75EA7D5710CE}" type="parTrans" cxnId="{902705C8-BD77-40E9-8785-AE1531B8407C}">
      <dgm:prSet/>
      <dgm:spPr/>
      <dgm:t>
        <a:bodyPr/>
        <a:lstStyle/>
        <a:p>
          <a:endParaRPr lang="en-US"/>
        </a:p>
      </dgm:t>
    </dgm:pt>
    <dgm:pt modelId="{BAF456D4-4EF0-4DEA-A877-7CAE4F0D73BF}" type="sibTrans" cxnId="{902705C8-BD77-40E9-8785-AE1531B8407C}">
      <dgm:prSet/>
      <dgm:spPr/>
      <dgm:t>
        <a:bodyPr/>
        <a:lstStyle/>
        <a:p>
          <a:endParaRPr lang="en-US"/>
        </a:p>
      </dgm:t>
    </dgm:pt>
    <dgm:pt modelId="{722BF959-1219-4FA2-8C7E-478504E25854}" type="pres">
      <dgm:prSet presAssocID="{998CF917-BBEC-4C90-A8C6-640F3C613113}" presName="root" presStyleCnt="0">
        <dgm:presLayoutVars>
          <dgm:dir/>
          <dgm:resizeHandles val="exact"/>
        </dgm:presLayoutVars>
      </dgm:prSet>
      <dgm:spPr/>
    </dgm:pt>
    <dgm:pt modelId="{821A9DDE-5E11-4519-B2A5-C0091EBACA1B}" type="pres">
      <dgm:prSet presAssocID="{998CF917-BBEC-4C90-A8C6-640F3C613113}" presName="container" presStyleCnt="0">
        <dgm:presLayoutVars>
          <dgm:dir/>
          <dgm:resizeHandles val="exact"/>
        </dgm:presLayoutVars>
      </dgm:prSet>
      <dgm:spPr/>
    </dgm:pt>
    <dgm:pt modelId="{D93B5BCD-0F9B-49FB-8A72-C0C25CDEAA19}" type="pres">
      <dgm:prSet presAssocID="{34262385-94BE-4F63-992C-AD38FE176D46}" presName="compNode" presStyleCnt="0"/>
      <dgm:spPr/>
    </dgm:pt>
    <dgm:pt modelId="{B7163751-0AD8-4614-BA01-05ADEF13E16B}" type="pres">
      <dgm:prSet presAssocID="{34262385-94BE-4F63-992C-AD38FE176D46}" presName="iconBgRect" presStyleLbl="bgShp" presStyleIdx="0" presStyleCnt="4"/>
      <dgm:spPr/>
    </dgm:pt>
    <dgm:pt modelId="{13607B21-B6E6-40D4-A5DA-55EB8E708C12}" type="pres">
      <dgm:prSet presAssocID="{34262385-94BE-4F63-992C-AD38FE176D4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spital"/>
        </a:ext>
      </dgm:extLst>
    </dgm:pt>
    <dgm:pt modelId="{A38EF9A8-2EA0-49E8-8381-DEA7426C67E5}" type="pres">
      <dgm:prSet presAssocID="{34262385-94BE-4F63-992C-AD38FE176D46}" presName="spaceRect" presStyleCnt="0"/>
      <dgm:spPr/>
    </dgm:pt>
    <dgm:pt modelId="{9B7D59FB-6B8F-4506-86B6-CF8A8A4650F0}" type="pres">
      <dgm:prSet presAssocID="{34262385-94BE-4F63-992C-AD38FE176D46}" presName="textRect" presStyleLbl="revTx" presStyleIdx="0" presStyleCnt="4">
        <dgm:presLayoutVars>
          <dgm:chMax val="1"/>
          <dgm:chPref val="1"/>
        </dgm:presLayoutVars>
      </dgm:prSet>
      <dgm:spPr/>
    </dgm:pt>
    <dgm:pt modelId="{691CD34E-4AFE-4CE8-9C91-56A3459AC6F0}" type="pres">
      <dgm:prSet presAssocID="{952BC2EA-64CC-4482-9A85-B8F9F7B90925}" presName="sibTrans" presStyleLbl="sibTrans2D1" presStyleIdx="0" presStyleCnt="0"/>
      <dgm:spPr/>
    </dgm:pt>
    <dgm:pt modelId="{7F19053F-086C-4B91-B314-CF1135B8F973}" type="pres">
      <dgm:prSet presAssocID="{A1E63C26-B7F4-424D-962F-9018B3FC30EC}" presName="compNode" presStyleCnt="0"/>
      <dgm:spPr/>
    </dgm:pt>
    <dgm:pt modelId="{692C5742-677D-46D3-9E46-814D89030B0E}" type="pres">
      <dgm:prSet presAssocID="{A1E63C26-B7F4-424D-962F-9018B3FC30EC}" presName="iconBgRect" presStyleLbl="bgShp" presStyleIdx="1" presStyleCnt="4"/>
      <dgm:spPr/>
    </dgm:pt>
    <dgm:pt modelId="{36571097-E974-4C59-AFDF-822051CF3CF6}" type="pres">
      <dgm:prSet presAssocID="{A1E63C26-B7F4-424D-962F-9018B3FC30E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leep"/>
        </a:ext>
      </dgm:extLst>
    </dgm:pt>
    <dgm:pt modelId="{2C5AE8B1-6071-42C0-8CEB-E2A2CB6D86F4}" type="pres">
      <dgm:prSet presAssocID="{A1E63C26-B7F4-424D-962F-9018B3FC30EC}" presName="spaceRect" presStyleCnt="0"/>
      <dgm:spPr/>
    </dgm:pt>
    <dgm:pt modelId="{0A5A161F-7BC1-4373-A103-A48762BD0EFB}" type="pres">
      <dgm:prSet presAssocID="{A1E63C26-B7F4-424D-962F-9018B3FC30EC}" presName="textRect" presStyleLbl="revTx" presStyleIdx="1" presStyleCnt="4">
        <dgm:presLayoutVars>
          <dgm:chMax val="1"/>
          <dgm:chPref val="1"/>
        </dgm:presLayoutVars>
      </dgm:prSet>
      <dgm:spPr/>
    </dgm:pt>
    <dgm:pt modelId="{D122F6B9-21DE-4165-B56B-AC543EFD480C}" type="pres">
      <dgm:prSet presAssocID="{14F404AA-E83F-426B-88A4-6610390C53F3}" presName="sibTrans" presStyleLbl="sibTrans2D1" presStyleIdx="0" presStyleCnt="0"/>
      <dgm:spPr/>
    </dgm:pt>
    <dgm:pt modelId="{9CE30188-A497-4B5D-A2F7-1AA6458083C8}" type="pres">
      <dgm:prSet presAssocID="{54DF9D0D-65C4-4CF3-BB30-4C78ED4695C0}" presName="compNode" presStyleCnt="0"/>
      <dgm:spPr/>
    </dgm:pt>
    <dgm:pt modelId="{F94A5AC7-6F32-4EF5-9D48-B0DD65A841BD}" type="pres">
      <dgm:prSet presAssocID="{54DF9D0D-65C4-4CF3-BB30-4C78ED4695C0}" presName="iconBgRect" presStyleLbl="bgShp" presStyleIdx="2" presStyleCnt="4"/>
      <dgm:spPr/>
    </dgm:pt>
    <dgm:pt modelId="{BB1AF533-54D7-4A7F-A85B-F8691E763200}" type="pres">
      <dgm:prSet presAssocID="{54DF9D0D-65C4-4CF3-BB30-4C78ED4695C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13E03C36-2918-47BD-B3F3-63FDEA9A1594}" type="pres">
      <dgm:prSet presAssocID="{54DF9D0D-65C4-4CF3-BB30-4C78ED4695C0}" presName="spaceRect" presStyleCnt="0"/>
      <dgm:spPr/>
    </dgm:pt>
    <dgm:pt modelId="{69926583-EBFE-444D-A737-0BBE40A1C9AB}" type="pres">
      <dgm:prSet presAssocID="{54DF9D0D-65C4-4CF3-BB30-4C78ED4695C0}" presName="textRect" presStyleLbl="revTx" presStyleIdx="2" presStyleCnt="4">
        <dgm:presLayoutVars>
          <dgm:chMax val="1"/>
          <dgm:chPref val="1"/>
        </dgm:presLayoutVars>
      </dgm:prSet>
      <dgm:spPr/>
    </dgm:pt>
    <dgm:pt modelId="{AB46AF73-5E0A-4A94-A056-12846A226140}" type="pres">
      <dgm:prSet presAssocID="{A8400A6C-6CAB-429A-82CD-27484CDCFFEB}" presName="sibTrans" presStyleLbl="sibTrans2D1" presStyleIdx="0" presStyleCnt="0"/>
      <dgm:spPr/>
    </dgm:pt>
    <dgm:pt modelId="{0D84F98F-FF54-4A0C-A0E2-C45B6F13A33A}" type="pres">
      <dgm:prSet presAssocID="{CF4AA8EE-7F8F-4A9A-8AD4-7CC1C73ED89D}" presName="compNode" presStyleCnt="0"/>
      <dgm:spPr/>
    </dgm:pt>
    <dgm:pt modelId="{BB179C8A-6B87-4E4D-BF5D-4DF12862C093}" type="pres">
      <dgm:prSet presAssocID="{CF4AA8EE-7F8F-4A9A-8AD4-7CC1C73ED89D}" presName="iconBgRect" presStyleLbl="bgShp" presStyleIdx="3" presStyleCnt="4"/>
      <dgm:spPr/>
    </dgm:pt>
    <dgm:pt modelId="{ABAA7CA5-44C0-4E52-B9B6-7B8AF375F9EC}" type="pres">
      <dgm:prSet presAssocID="{CF4AA8EE-7F8F-4A9A-8AD4-7CC1C73ED89D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C4D00E2E-C7F1-42E7-994F-D1A0F431E528}" type="pres">
      <dgm:prSet presAssocID="{CF4AA8EE-7F8F-4A9A-8AD4-7CC1C73ED89D}" presName="spaceRect" presStyleCnt="0"/>
      <dgm:spPr/>
    </dgm:pt>
    <dgm:pt modelId="{6001D05A-BF4E-4B17-A685-9751A15C688D}" type="pres">
      <dgm:prSet presAssocID="{CF4AA8EE-7F8F-4A9A-8AD4-7CC1C73ED89D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CCE38904-A935-4C75-B106-F7D391AA2FDA}" type="presOf" srcId="{A1E63C26-B7F4-424D-962F-9018B3FC30EC}" destId="{0A5A161F-7BC1-4373-A103-A48762BD0EFB}" srcOrd="0" destOrd="0" presId="urn:microsoft.com/office/officeart/2018/2/layout/IconCircleList"/>
    <dgm:cxn modelId="{E6DB8027-D34D-42D0-9EAE-6F6B5F01F546}" type="presOf" srcId="{54DF9D0D-65C4-4CF3-BB30-4C78ED4695C0}" destId="{69926583-EBFE-444D-A737-0BBE40A1C9AB}" srcOrd="0" destOrd="0" presId="urn:microsoft.com/office/officeart/2018/2/layout/IconCircleList"/>
    <dgm:cxn modelId="{1133E53C-63F9-44A6-91EB-2176EA50559B}" srcId="{998CF917-BBEC-4C90-A8C6-640F3C613113}" destId="{54DF9D0D-65C4-4CF3-BB30-4C78ED4695C0}" srcOrd="2" destOrd="0" parTransId="{F2B5BB53-AE95-4454-B6BC-3B496313FC4E}" sibTransId="{A8400A6C-6CAB-429A-82CD-27484CDCFFEB}"/>
    <dgm:cxn modelId="{8C30A446-CCEC-43AD-9E70-229C14C31E70}" srcId="{998CF917-BBEC-4C90-A8C6-640F3C613113}" destId="{A1E63C26-B7F4-424D-962F-9018B3FC30EC}" srcOrd="1" destOrd="0" parTransId="{3B2C8D0D-2AE8-40C2-ADBE-AF341DEA7A84}" sibTransId="{14F404AA-E83F-426B-88A4-6610390C53F3}"/>
    <dgm:cxn modelId="{9B9E2D49-D736-4351-BC62-368D60B65A41}" type="presOf" srcId="{CF4AA8EE-7F8F-4A9A-8AD4-7CC1C73ED89D}" destId="{6001D05A-BF4E-4B17-A685-9751A15C688D}" srcOrd="0" destOrd="0" presId="urn:microsoft.com/office/officeart/2018/2/layout/IconCircleList"/>
    <dgm:cxn modelId="{4A505D69-9FB9-4D73-885B-13A4FAC78055}" type="presOf" srcId="{952BC2EA-64CC-4482-9A85-B8F9F7B90925}" destId="{691CD34E-4AFE-4CE8-9C91-56A3459AC6F0}" srcOrd="0" destOrd="0" presId="urn:microsoft.com/office/officeart/2018/2/layout/IconCircleList"/>
    <dgm:cxn modelId="{0F81B76D-FD72-4F0A-97C0-1DE03079F37A}" type="presOf" srcId="{14F404AA-E83F-426B-88A4-6610390C53F3}" destId="{D122F6B9-21DE-4165-B56B-AC543EFD480C}" srcOrd="0" destOrd="0" presId="urn:microsoft.com/office/officeart/2018/2/layout/IconCircleList"/>
    <dgm:cxn modelId="{73E9375A-9EA1-46FB-9EB8-D8A8B7ADCACD}" type="presOf" srcId="{34262385-94BE-4F63-992C-AD38FE176D46}" destId="{9B7D59FB-6B8F-4506-86B6-CF8A8A4650F0}" srcOrd="0" destOrd="0" presId="urn:microsoft.com/office/officeart/2018/2/layout/IconCircleList"/>
    <dgm:cxn modelId="{902705C8-BD77-40E9-8785-AE1531B8407C}" srcId="{998CF917-BBEC-4C90-A8C6-640F3C613113}" destId="{CF4AA8EE-7F8F-4A9A-8AD4-7CC1C73ED89D}" srcOrd="3" destOrd="0" parTransId="{D83A3EFC-BA1C-45E2-AD41-75EA7D5710CE}" sibTransId="{BAF456D4-4EF0-4DEA-A877-7CAE4F0D73BF}"/>
    <dgm:cxn modelId="{3B9899CF-57D5-4198-A305-E236D3A6569F}" type="presOf" srcId="{A8400A6C-6CAB-429A-82CD-27484CDCFFEB}" destId="{AB46AF73-5E0A-4A94-A056-12846A226140}" srcOrd="0" destOrd="0" presId="urn:microsoft.com/office/officeart/2018/2/layout/IconCircleList"/>
    <dgm:cxn modelId="{2B6FE0CF-CA76-4C03-AFC8-B2BD22C35B55}" srcId="{998CF917-BBEC-4C90-A8C6-640F3C613113}" destId="{34262385-94BE-4F63-992C-AD38FE176D46}" srcOrd="0" destOrd="0" parTransId="{3F02EC6F-04D1-4BA4-9039-C6BBCE06418B}" sibTransId="{952BC2EA-64CC-4482-9A85-B8F9F7B90925}"/>
    <dgm:cxn modelId="{EA24EACF-C304-47BD-B44A-7CF52B3762CB}" type="presOf" srcId="{998CF917-BBEC-4C90-A8C6-640F3C613113}" destId="{722BF959-1219-4FA2-8C7E-478504E25854}" srcOrd="0" destOrd="0" presId="urn:microsoft.com/office/officeart/2018/2/layout/IconCircleList"/>
    <dgm:cxn modelId="{903A6139-5EF2-411F-9E5D-9C2FA053A9BB}" type="presParOf" srcId="{722BF959-1219-4FA2-8C7E-478504E25854}" destId="{821A9DDE-5E11-4519-B2A5-C0091EBACA1B}" srcOrd="0" destOrd="0" presId="urn:microsoft.com/office/officeart/2018/2/layout/IconCircleList"/>
    <dgm:cxn modelId="{DAF0AC1F-CA4B-4E92-BA5A-AAA19714542D}" type="presParOf" srcId="{821A9DDE-5E11-4519-B2A5-C0091EBACA1B}" destId="{D93B5BCD-0F9B-49FB-8A72-C0C25CDEAA19}" srcOrd="0" destOrd="0" presId="urn:microsoft.com/office/officeart/2018/2/layout/IconCircleList"/>
    <dgm:cxn modelId="{61616EF5-5128-4B44-8575-ACE5FACDFC9C}" type="presParOf" srcId="{D93B5BCD-0F9B-49FB-8A72-C0C25CDEAA19}" destId="{B7163751-0AD8-4614-BA01-05ADEF13E16B}" srcOrd="0" destOrd="0" presId="urn:microsoft.com/office/officeart/2018/2/layout/IconCircleList"/>
    <dgm:cxn modelId="{69AED860-EDDB-4F5E-BBD5-FC56B4C14DAB}" type="presParOf" srcId="{D93B5BCD-0F9B-49FB-8A72-C0C25CDEAA19}" destId="{13607B21-B6E6-40D4-A5DA-55EB8E708C12}" srcOrd="1" destOrd="0" presId="urn:microsoft.com/office/officeart/2018/2/layout/IconCircleList"/>
    <dgm:cxn modelId="{0C300181-9F41-4766-B185-2684F23FCA1C}" type="presParOf" srcId="{D93B5BCD-0F9B-49FB-8A72-C0C25CDEAA19}" destId="{A38EF9A8-2EA0-49E8-8381-DEA7426C67E5}" srcOrd="2" destOrd="0" presId="urn:microsoft.com/office/officeart/2018/2/layout/IconCircleList"/>
    <dgm:cxn modelId="{A9A21170-0970-43D3-98FD-EF5CD51B410B}" type="presParOf" srcId="{D93B5BCD-0F9B-49FB-8A72-C0C25CDEAA19}" destId="{9B7D59FB-6B8F-4506-86B6-CF8A8A4650F0}" srcOrd="3" destOrd="0" presId="urn:microsoft.com/office/officeart/2018/2/layout/IconCircleList"/>
    <dgm:cxn modelId="{CFD6BD75-80CA-40F4-B010-C6514C1DFE8F}" type="presParOf" srcId="{821A9DDE-5E11-4519-B2A5-C0091EBACA1B}" destId="{691CD34E-4AFE-4CE8-9C91-56A3459AC6F0}" srcOrd="1" destOrd="0" presId="urn:microsoft.com/office/officeart/2018/2/layout/IconCircleList"/>
    <dgm:cxn modelId="{DDC0F9F4-7BF5-445C-A6C7-C4D87A0D6C53}" type="presParOf" srcId="{821A9DDE-5E11-4519-B2A5-C0091EBACA1B}" destId="{7F19053F-086C-4B91-B314-CF1135B8F973}" srcOrd="2" destOrd="0" presId="urn:microsoft.com/office/officeart/2018/2/layout/IconCircleList"/>
    <dgm:cxn modelId="{A7E21893-7A8D-4CAA-AD49-B2BD07B4E6C3}" type="presParOf" srcId="{7F19053F-086C-4B91-B314-CF1135B8F973}" destId="{692C5742-677D-46D3-9E46-814D89030B0E}" srcOrd="0" destOrd="0" presId="urn:microsoft.com/office/officeart/2018/2/layout/IconCircleList"/>
    <dgm:cxn modelId="{91994EDE-F122-4FEE-8A25-D7A75C06E987}" type="presParOf" srcId="{7F19053F-086C-4B91-B314-CF1135B8F973}" destId="{36571097-E974-4C59-AFDF-822051CF3CF6}" srcOrd="1" destOrd="0" presId="urn:microsoft.com/office/officeart/2018/2/layout/IconCircleList"/>
    <dgm:cxn modelId="{DC1B0180-7F41-4A5A-BB0D-4A7D8A0C7D13}" type="presParOf" srcId="{7F19053F-086C-4B91-B314-CF1135B8F973}" destId="{2C5AE8B1-6071-42C0-8CEB-E2A2CB6D86F4}" srcOrd="2" destOrd="0" presId="urn:microsoft.com/office/officeart/2018/2/layout/IconCircleList"/>
    <dgm:cxn modelId="{BFD5DB56-B883-42C1-97EF-64A56676814D}" type="presParOf" srcId="{7F19053F-086C-4B91-B314-CF1135B8F973}" destId="{0A5A161F-7BC1-4373-A103-A48762BD0EFB}" srcOrd="3" destOrd="0" presId="urn:microsoft.com/office/officeart/2018/2/layout/IconCircleList"/>
    <dgm:cxn modelId="{E40746E9-747A-4090-A8B5-3C40A2E3C73F}" type="presParOf" srcId="{821A9DDE-5E11-4519-B2A5-C0091EBACA1B}" destId="{D122F6B9-21DE-4165-B56B-AC543EFD480C}" srcOrd="3" destOrd="0" presId="urn:microsoft.com/office/officeart/2018/2/layout/IconCircleList"/>
    <dgm:cxn modelId="{CF346096-59F2-4DEB-A6DB-29048A196159}" type="presParOf" srcId="{821A9DDE-5E11-4519-B2A5-C0091EBACA1B}" destId="{9CE30188-A497-4B5D-A2F7-1AA6458083C8}" srcOrd="4" destOrd="0" presId="urn:microsoft.com/office/officeart/2018/2/layout/IconCircleList"/>
    <dgm:cxn modelId="{8D49CEDB-93F9-4A9B-BE94-3608EE816636}" type="presParOf" srcId="{9CE30188-A497-4B5D-A2F7-1AA6458083C8}" destId="{F94A5AC7-6F32-4EF5-9D48-B0DD65A841BD}" srcOrd="0" destOrd="0" presId="urn:microsoft.com/office/officeart/2018/2/layout/IconCircleList"/>
    <dgm:cxn modelId="{236467A9-4562-4D7C-889E-DE17C470B8A4}" type="presParOf" srcId="{9CE30188-A497-4B5D-A2F7-1AA6458083C8}" destId="{BB1AF533-54D7-4A7F-A85B-F8691E763200}" srcOrd="1" destOrd="0" presId="urn:microsoft.com/office/officeart/2018/2/layout/IconCircleList"/>
    <dgm:cxn modelId="{A92DEA57-97BE-4CF6-A2E3-DD21FCD12265}" type="presParOf" srcId="{9CE30188-A497-4B5D-A2F7-1AA6458083C8}" destId="{13E03C36-2918-47BD-B3F3-63FDEA9A1594}" srcOrd="2" destOrd="0" presId="urn:microsoft.com/office/officeart/2018/2/layout/IconCircleList"/>
    <dgm:cxn modelId="{7A0F77C8-AE0A-49DB-8B3C-56A793A5450A}" type="presParOf" srcId="{9CE30188-A497-4B5D-A2F7-1AA6458083C8}" destId="{69926583-EBFE-444D-A737-0BBE40A1C9AB}" srcOrd="3" destOrd="0" presId="urn:microsoft.com/office/officeart/2018/2/layout/IconCircleList"/>
    <dgm:cxn modelId="{B6B0579D-6149-4E5A-B3A9-0C99196186FE}" type="presParOf" srcId="{821A9DDE-5E11-4519-B2A5-C0091EBACA1B}" destId="{AB46AF73-5E0A-4A94-A056-12846A226140}" srcOrd="5" destOrd="0" presId="urn:microsoft.com/office/officeart/2018/2/layout/IconCircleList"/>
    <dgm:cxn modelId="{32D5F7D7-7554-42E9-B690-AEB03763B226}" type="presParOf" srcId="{821A9DDE-5E11-4519-B2A5-C0091EBACA1B}" destId="{0D84F98F-FF54-4A0C-A0E2-C45B6F13A33A}" srcOrd="6" destOrd="0" presId="urn:microsoft.com/office/officeart/2018/2/layout/IconCircleList"/>
    <dgm:cxn modelId="{95B6D6DD-5FEA-43C5-8817-B00B67A3F7EA}" type="presParOf" srcId="{0D84F98F-FF54-4A0C-A0E2-C45B6F13A33A}" destId="{BB179C8A-6B87-4E4D-BF5D-4DF12862C093}" srcOrd="0" destOrd="0" presId="urn:microsoft.com/office/officeart/2018/2/layout/IconCircleList"/>
    <dgm:cxn modelId="{79284ADB-51B0-4ED2-9658-1219A01F7A7C}" type="presParOf" srcId="{0D84F98F-FF54-4A0C-A0E2-C45B6F13A33A}" destId="{ABAA7CA5-44C0-4E52-B9B6-7B8AF375F9EC}" srcOrd="1" destOrd="0" presId="urn:microsoft.com/office/officeart/2018/2/layout/IconCircleList"/>
    <dgm:cxn modelId="{ABCB944B-ECA9-4C29-A42B-F7C82AF7832E}" type="presParOf" srcId="{0D84F98F-FF54-4A0C-A0E2-C45B6F13A33A}" destId="{C4D00E2E-C7F1-42E7-994F-D1A0F431E528}" srcOrd="2" destOrd="0" presId="urn:microsoft.com/office/officeart/2018/2/layout/IconCircleList"/>
    <dgm:cxn modelId="{99CBB717-3E6E-4060-B820-70263A6B5321}" type="presParOf" srcId="{0D84F98F-FF54-4A0C-A0E2-C45B6F13A33A}" destId="{6001D05A-BF4E-4B17-A685-9751A15C688D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14DFEF-5FBB-4030-819A-396D320A18AF}" type="doc">
      <dgm:prSet loTypeId="urn:microsoft.com/office/officeart/2016/7/layout/HorizontalActionList" loCatId="List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6193C09-40A2-4E75-B791-794058187264}">
      <dgm:prSet/>
      <dgm:spPr/>
      <dgm:t>
        <a:bodyPr/>
        <a:lstStyle/>
        <a:p>
          <a:r>
            <a:rPr lang="en-US"/>
            <a:t>Assessing</a:t>
          </a:r>
        </a:p>
      </dgm:t>
    </dgm:pt>
    <dgm:pt modelId="{94718D2B-E7E5-496E-9E31-7405CD313DE0}" type="parTrans" cxnId="{B13A02A0-5935-4273-BA9C-E6B7EEBD8968}">
      <dgm:prSet/>
      <dgm:spPr/>
      <dgm:t>
        <a:bodyPr/>
        <a:lstStyle/>
        <a:p>
          <a:endParaRPr lang="en-US"/>
        </a:p>
      </dgm:t>
    </dgm:pt>
    <dgm:pt modelId="{E58058DB-5B50-4424-A386-38B5DC1060B6}" type="sibTrans" cxnId="{B13A02A0-5935-4273-BA9C-E6B7EEBD8968}">
      <dgm:prSet/>
      <dgm:spPr/>
      <dgm:t>
        <a:bodyPr/>
        <a:lstStyle/>
        <a:p>
          <a:endParaRPr lang="en-US"/>
        </a:p>
      </dgm:t>
    </dgm:pt>
    <dgm:pt modelId="{6A31E107-B926-4008-B621-C78B154473B0}">
      <dgm:prSet/>
      <dgm:spPr/>
      <dgm:t>
        <a:bodyPr/>
        <a:lstStyle/>
        <a:p>
          <a:r>
            <a:rPr lang="en-US"/>
            <a:t>Assessing patients' social needs.</a:t>
          </a:r>
        </a:p>
      </dgm:t>
    </dgm:pt>
    <dgm:pt modelId="{5C8810D1-B9D2-4672-AD75-FA2D4E3D22DB}" type="parTrans" cxnId="{5475C8B7-A5E7-4890-87C6-7CEC4B8E1AA8}">
      <dgm:prSet/>
      <dgm:spPr/>
      <dgm:t>
        <a:bodyPr/>
        <a:lstStyle/>
        <a:p>
          <a:endParaRPr lang="en-US"/>
        </a:p>
      </dgm:t>
    </dgm:pt>
    <dgm:pt modelId="{B7AB040F-CB8C-4F5D-97DB-6C655F74DEEA}" type="sibTrans" cxnId="{5475C8B7-A5E7-4890-87C6-7CEC4B8E1AA8}">
      <dgm:prSet/>
      <dgm:spPr/>
      <dgm:t>
        <a:bodyPr/>
        <a:lstStyle/>
        <a:p>
          <a:endParaRPr lang="en-US"/>
        </a:p>
      </dgm:t>
    </dgm:pt>
    <dgm:pt modelId="{2F586DE4-C5FD-405F-BEF1-81F51398AE43}">
      <dgm:prSet/>
      <dgm:spPr/>
      <dgm:t>
        <a:bodyPr/>
        <a:lstStyle/>
        <a:p>
          <a:r>
            <a:rPr lang="en-US"/>
            <a:t>Referring</a:t>
          </a:r>
        </a:p>
      </dgm:t>
    </dgm:pt>
    <dgm:pt modelId="{B193758E-1527-4170-B483-F5482F87D7D8}" type="parTrans" cxnId="{5348BCC9-FE1D-4914-B20C-343ED55B13F1}">
      <dgm:prSet/>
      <dgm:spPr/>
      <dgm:t>
        <a:bodyPr/>
        <a:lstStyle/>
        <a:p>
          <a:endParaRPr lang="en-US"/>
        </a:p>
      </dgm:t>
    </dgm:pt>
    <dgm:pt modelId="{0158D2EC-8B98-4DC2-9E31-20A81AC661D5}" type="sibTrans" cxnId="{5348BCC9-FE1D-4914-B20C-343ED55B13F1}">
      <dgm:prSet/>
      <dgm:spPr/>
      <dgm:t>
        <a:bodyPr/>
        <a:lstStyle/>
        <a:p>
          <a:endParaRPr lang="en-US"/>
        </a:p>
      </dgm:t>
    </dgm:pt>
    <dgm:pt modelId="{3A411FDC-8D17-45FF-B0B5-BCDF6C50DB18}">
      <dgm:prSet/>
      <dgm:spPr/>
      <dgm:t>
        <a:bodyPr/>
        <a:lstStyle/>
        <a:p>
          <a:r>
            <a:rPr lang="en-US"/>
            <a:t>Referring them to community resources such as support groups, clubs, and services.</a:t>
          </a:r>
        </a:p>
      </dgm:t>
    </dgm:pt>
    <dgm:pt modelId="{4BC4327D-881F-48F7-B174-BBC4895BB1F6}" type="parTrans" cxnId="{C056DE86-783A-41B5-8F41-B72BC91AC06B}">
      <dgm:prSet/>
      <dgm:spPr/>
      <dgm:t>
        <a:bodyPr/>
        <a:lstStyle/>
        <a:p>
          <a:endParaRPr lang="en-US"/>
        </a:p>
      </dgm:t>
    </dgm:pt>
    <dgm:pt modelId="{74AE5389-CA20-4F82-A8F1-7CCFC253613B}" type="sibTrans" cxnId="{C056DE86-783A-41B5-8F41-B72BC91AC06B}">
      <dgm:prSet/>
      <dgm:spPr/>
      <dgm:t>
        <a:bodyPr/>
        <a:lstStyle/>
        <a:p>
          <a:endParaRPr lang="en-US"/>
        </a:p>
      </dgm:t>
    </dgm:pt>
    <dgm:pt modelId="{76987739-718E-40E2-85CE-7022F93F601F}">
      <dgm:prSet/>
      <dgm:spPr/>
      <dgm:t>
        <a:bodyPr/>
        <a:lstStyle/>
        <a:p>
          <a:r>
            <a:rPr lang="en-US"/>
            <a:t>Providing</a:t>
          </a:r>
        </a:p>
      </dgm:t>
    </dgm:pt>
    <dgm:pt modelId="{259F94F7-B02E-4E66-887F-CCDFD8D1935A}" type="parTrans" cxnId="{B7A953A2-6D2D-48C7-8805-5E83A042D0E8}">
      <dgm:prSet/>
      <dgm:spPr/>
      <dgm:t>
        <a:bodyPr/>
        <a:lstStyle/>
        <a:p>
          <a:endParaRPr lang="en-US"/>
        </a:p>
      </dgm:t>
    </dgm:pt>
    <dgm:pt modelId="{E274250A-BD19-4A32-8F22-9514EBE95778}" type="sibTrans" cxnId="{B7A953A2-6D2D-48C7-8805-5E83A042D0E8}">
      <dgm:prSet/>
      <dgm:spPr/>
      <dgm:t>
        <a:bodyPr/>
        <a:lstStyle/>
        <a:p>
          <a:endParaRPr lang="en-US"/>
        </a:p>
      </dgm:t>
    </dgm:pt>
    <dgm:pt modelId="{6011EF21-6A8E-494B-B4E0-2C1211BEBF22}">
      <dgm:prSet/>
      <dgm:spPr/>
      <dgm:t>
        <a:bodyPr/>
        <a:lstStyle/>
        <a:p>
          <a:r>
            <a:rPr lang="en-US"/>
            <a:t>Providing support and advocacy.</a:t>
          </a:r>
        </a:p>
      </dgm:t>
    </dgm:pt>
    <dgm:pt modelId="{C498198F-FD20-4462-9C00-79C0BB584A73}" type="parTrans" cxnId="{B9B3F509-E54B-46F9-8871-6BD541BEAB7C}">
      <dgm:prSet/>
      <dgm:spPr/>
      <dgm:t>
        <a:bodyPr/>
        <a:lstStyle/>
        <a:p>
          <a:endParaRPr lang="en-US"/>
        </a:p>
      </dgm:t>
    </dgm:pt>
    <dgm:pt modelId="{9E406C31-9446-4995-9FC8-1A411962099D}" type="sibTrans" cxnId="{B9B3F509-E54B-46F9-8871-6BD541BEAB7C}">
      <dgm:prSet/>
      <dgm:spPr/>
      <dgm:t>
        <a:bodyPr/>
        <a:lstStyle/>
        <a:p>
          <a:endParaRPr lang="en-US"/>
        </a:p>
      </dgm:t>
    </dgm:pt>
    <dgm:pt modelId="{B312F729-07DA-4530-AD98-8F8CD19CDFD8}">
      <dgm:prSet/>
      <dgm:spPr/>
      <dgm:t>
        <a:bodyPr/>
        <a:lstStyle/>
        <a:p>
          <a:r>
            <a:rPr lang="en-US"/>
            <a:t>Promoting</a:t>
          </a:r>
        </a:p>
      </dgm:t>
    </dgm:pt>
    <dgm:pt modelId="{42A7F30B-0D74-4F29-87B4-C79BB939D332}" type="parTrans" cxnId="{8328F8FE-82E6-4306-B01F-FAAEC712A509}">
      <dgm:prSet/>
      <dgm:spPr/>
      <dgm:t>
        <a:bodyPr/>
        <a:lstStyle/>
        <a:p>
          <a:endParaRPr lang="en-US"/>
        </a:p>
      </dgm:t>
    </dgm:pt>
    <dgm:pt modelId="{0DCFD867-BA1C-4099-A8FA-52519066C557}" type="sibTrans" cxnId="{8328F8FE-82E6-4306-B01F-FAAEC712A509}">
      <dgm:prSet/>
      <dgm:spPr/>
      <dgm:t>
        <a:bodyPr/>
        <a:lstStyle/>
        <a:p>
          <a:endParaRPr lang="en-US"/>
        </a:p>
      </dgm:t>
    </dgm:pt>
    <dgm:pt modelId="{4F9458EC-9245-46CA-A277-9B0A31D91EE4}">
      <dgm:prSet/>
      <dgm:spPr/>
      <dgm:t>
        <a:bodyPr/>
        <a:lstStyle/>
        <a:p>
          <a:r>
            <a:rPr lang="en-US"/>
            <a:t>Promoting health through activities like exercise and healthy eating.</a:t>
          </a:r>
        </a:p>
      </dgm:t>
    </dgm:pt>
    <dgm:pt modelId="{60AA8422-5AAA-419D-8A4D-536BDFC9762F}" type="parTrans" cxnId="{41D28C79-B1AC-4FA4-BEFB-9D1293A3BA35}">
      <dgm:prSet/>
      <dgm:spPr/>
      <dgm:t>
        <a:bodyPr/>
        <a:lstStyle/>
        <a:p>
          <a:endParaRPr lang="en-US"/>
        </a:p>
      </dgm:t>
    </dgm:pt>
    <dgm:pt modelId="{101A2D11-49AA-4036-ABE5-5CB00B501F2A}" type="sibTrans" cxnId="{41D28C79-B1AC-4FA4-BEFB-9D1293A3BA35}">
      <dgm:prSet/>
      <dgm:spPr/>
      <dgm:t>
        <a:bodyPr/>
        <a:lstStyle/>
        <a:p>
          <a:endParaRPr lang="en-US"/>
        </a:p>
      </dgm:t>
    </dgm:pt>
    <dgm:pt modelId="{4479D6B6-C765-4EBE-AFC8-71A66B857CB4}">
      <dgm:prSet/>
      <dgm:spPr/>
      <dgm:t>
        <a:bodyPr/>
        <a:lstStyle/>
        <a:p>
          <a:r>
            <a:rPr lang="en-US"/>
            <a:t>Collaborating</a:t>
          </a:r>
        </a:p>
      </dgm:t>
    </dgm:pt>
    <dgm:pt modelId="{107CBBD9-013D-4756-B519-4531C8D3ABB8}" type="parTrans" cxnId="{08ADE6FC-8FF5-418B-8735-C28B123B23D2}">
      <dgm:prSet/>
      <dgm:spPr/>
      <dgm:t>
        <a:bodyPr/>
        <a:lstStyle/>
        <a:p>
          <a:endParaRPr lang="en-US"/>
        </a:p>
      </dgm:t>
    </dgm:pt>
    <dgm:pt modelId="{B55F61BF-DF14-4A3A-9F20-D22379124C75}" type="sibTrans" cxnId="{08ADE6FC-8FF5-418B-8735-C28B123B23D2}">
      <dgm:prSet/>
      <dgm:spPr/>
      <dgm:t>
        <a:bodyPr/>
        <a:lstStyle/>
        <a:p>
          <a:endParaRPr lang="en-US"/>
        </a:p>
      </dgm:t>
    </dgm:pt>
    <dgm:pt modelId="{88FDA1F2-9994-458F-A4FC-6EBADC82E3C8}">
      <dgm:prSet/>
      <dgm:spPr/>
      <dgm:t>
        <a:bodyPr/>
        <a:lstStyle/>
        <a:p>
          <a:r>
            <a:rPr lang="en-US"/>
            <a:t>Collaborating with healthcare professionals and community organizations. Overall, social prescribers play a vital role in supporting patients' holistic health and empowering them to make positive changes in their lives.</a:t>
          </a:r>
        </a:p>
      </dgm:t>
    </dgm:pt>
    <dgm:pt modelId="{E4B72B05-5DDB-47B7-9F02-05826D446B71}" type="parTrans" cxnId="{471D3B60-5D3E-422F-9DDD-95CF946DBC91}">
      <dgm:prSet/>
      <dgm:spPr/>
      <dgm:t>
        <a:bodyPr/>
        <a:lstStyle/>
        <a:p>
          <a:endParaRPr lang="en-US"/>
        </a:p>
      </dgm:t>
    </dgm:pt>
    <dgm:pt modelId="{92F8F0DC-9BEF-416F-A730-4BA5FC3B35C5}" type="sibTrans" cxnId="{471D3B60-5D3E-422F-9DDD-95CF946DBC91}">
      <dgm:prSet/>
      <dgm:spPr/>
      <dgm:t>
        <a:bodyPr/>
        <a:lstStyle/>
        <a:p>
          <a:endParaRPr lang="en-US"/>
        </a:p>
      </dgm:t>
    </dgm:pt>
    <dgm:pt modelId="{C350CEC4-E4D2-4E22-B13A-1621F0C0334E}" type="pres">
      <dgm:prSet presAssocID="{1914DFEF-5FBB-4030-819A-396D320A18AF}" presName="Name0" presStyleCnt="0">
        <dgm:presLayoutVars>
          <dgm:dir/>
          <dgm:animLvl val="lvl"/>
          <dgm:resizeHandles val="exact"/>
        </dgm:presLayoutVars>
      </dgm:prSet>
      <dgm:spPr/>
    </dgm:pt>
    <dgm:pt modelId="{23CA4A7E-C283-4789-86A1-5ED63A24D07C}" type="pres">
      <dgm:prSet presAssocID="{D6193C09-40A2-4E75-B791-794058187264}" presName="composite" presStyleCnt="0"/>
      <dgm:spPr/>
    </dgm:pt>
    <dgm:pt modelId="{63123BC9-B8BC-45F2-B87C-D1D391306CBA}" type="pres">
      <dgm:prSet presAssocID="{D6193C09-40A2-4E75-B791-794058187264}" presName="parTx" presStyleLbl="alignNode1" presStyleIdx="0" presStyleCnt="5">
        <dgm:presLayoutVars>
          <dgm:chMax val="0"/>
          <dgm:chPref val="0"/>
        </dgm:presLayoutVars>
      </dgm:prSet>
      <dgm:spPr/>
    </dgm:pt>
    <dgm:pt modelId="{A14A45AF-4726-4508-AF8F-BECC90C80876}" type="pres">
      <dgm:prSet presAssocID="{D6193C09-40A2-4E75-B791-794058187264}" presName="desTx" presStyleLbl="alignAccFollowNode1" presStyleIdx="0" presStyleCnt="5">
        <dgm:presLayoutVars/>
      </dgm:prSet>
      <dgm:spPr/>
    </dgm:pt>
    <dgm:pt modelId="{E334BB6D-CFFA-423F-A731-33A91FE14842}" type="pres">
      <dgm:prSet presAssocID="{E58058DB-5B50-4424-A386-38B5DC1060B6}" presName="space" presStyleCnt="0"/>
      <dgm:spPr/>
    </dgm:pt>
    <dgm:pt modelId="{D2F703C6-B012-4724-AC42-B6450465E8D5}" type="pres">
      <dgm:prSet presAssocID="{2F586DE4-C5FD-405F-BEF1-81F51398AE43}" presName="composite" presStyleCnt="0"/>
      <dgm:spPr/>
    </dgm:pt>
    <dgm:pt modelId="{4E39F99B-2667-400C-B0C0-F0709693C15A}" type="pres">
      <dgm:prSet presAssocID="{2F586DE4-C5FD-405F-BEF1-81F51398AE43}" presName="parTx" presStyleLbl="alignNode1" presStyleIdx="1" presStyleCnt="5">
        <dgm:presLayoutVars>
          <dgm:chMax val="0"/>
          <dgm:chPref val="0"/>
        </dgm:presLayoutVars>
      </dgm:prSet>
      <dgm:spPr/>
    </dgm:pt>
    <dgm:pt modelId="{09859F61-F49B-4A8B-AB39-74EA4CBC47B5}" type="pres">
      <dgm:prSet presAssocID="{2F586DE4-C5FD-405F-BEF1-81F51398AE43}" presName="desTx" presStyleLbl="alignAccFollowNode1" presStyleIdx="1" presStyleCnt="5">
        <dgm:presLayoutVars/>
      </dgm:prSet>
      <dgm:spPr/>
    </dgm:pt>
    <dgm:pt modelId="{A023AEC4-2732-4F8D-8C90-3855BA98BC26}" type="pres">
      <dgm:prSet presAssocID="{0158D2EC-8B98-4DC2-9E31-20A81AC661D5}" presName="space" presStyleCnt="0"/>
      <dgm:spPr/>
    </dgm:pt>
    <dgm:pt modelId="{855F3A7F-F3D8-4B27-9902-CA11E1855C44}" type="pres">
      <dgm:prSet presAssocID="{76987739-718E-40E2-85CE-7022F93F601F}" presName="composite" presStyleCnt="0"/>
      <dgm:spPr/>
    </dgm:pt>
    <dgm:pt modelId="{D702D1F6-EF5C-444B-A6A7-752CA0ED761B}" type="pres">
      <dgm:prSet presAssocID="{76987739-718E-40E2-85CE-7022F93F601F}" presName="parTx" presStyleLbl="alignNode1" presStyleIdx="2" presStyleCnt="5">
        <dgm:presLayoutVars>
          <dgm:chMax val="0"/>
          <dgm:chPref val="0"/>
        </dgm:presLayoutVars>
      </dgm:prSet>
      <dgm:spPr/>
    </dgm:pt>
    <dgm:pt modelId="{1D4F1EF8-6F44-4E46-81C0-1AE5BC5383E2}" type="pres">
      <dgm:prSet presAssocID="{76987739-718E-40E2-85CE-7022F93F601F}" presName="desTx" presStyleLbl="alignAccFollowNode1" presStyleIdx="2" presStyleCnt="5">
        <dgm:presLayoutVars/>
      </dgm:prSet>
      <dgm:spPr/>
    </dgm:pt>
    <dgm:pt modelId="{1EC035D6-7565-4F36-8200-F2FD39DE0061}" type="pres">
      <dgm:prSet presAssocID="{E274250A-BD19-4A32-8F22-9514EBE95778}" presName="space" presStyleCnt="0"/>
      <dgm:spPr/>
    </dgm:pt>
    <dgm:pt modelId="{9A86DFF1-9916-46FD-A6D2-C94C1CDAF6AA}" type="pres">
      <dgm:prSet presAssocID="{B312F729-07DA-4530-AD98-8F8CD19CDFD8}" presName="composite" presStyleCnt="0"/>
      <dgm:spPr/>
    </dgm:pt>
    <dgm:pt modelId="{1FB0CC86-88E0-4287-A0A1-8D9344268F18}" type="pres">
      <dgm:prSet presAssocID="{B312F729-07DA-4530-AD98-8F8CD19CDFD8}" presName="parTx" presStyleLbl="alignNode1" presStyleIdx="3" presStyleCnt="5">
        <dgm:presLayoutVars>
          <dgm:chMax val="0"/>
          <dgm:chPref val="0"/>
        </dgm:presLayoutVars>
      </dgm:prSet>
      <dgm:spPr/>
    </dgm:pt>
    <dgm:pt modelId="{113F7288-3F94-4F22-9ACE-E669D3DCD595}" type="pres">
      <dgm:prSet presAssocID="{B312F729-07DA-4530-AD98-8F8CD19CDFD8}" presName="desTx" presStyleLbl="alignAccFollowNode1" presStyleIdx="3" presStyleCnt="5">
        <dgm:presLayoutVars/>
      </dgm:prSet>
      <dgm:spPr/>
    </dgm:pt>
    <dgm:pt modelId="{07D10F22-B35A-44F4-92A2-94DE4C598C98}" type="pres">
      <dgm:prSet presAssocID="{0DCFD867-BA1C-4099-A8FA-52519066C557}" presName="space" presStyleCnt="0"/>
      <dgm:spPr/>
    </dgm:pt>
    <dgm:pt modelId="{CED47184-C9A8-4A13-A379-806AB29C668E}" type="pres">
      <dgm:prSet presAssocID="{4479D6B6-C765-4EBE-AFC8-71A66B857CB4}" presName="composite" presStyleCnt="0"/>
      <dgm:spPr/>
    </dgm:pt>
    <dgm:pt modelId="{D555D624-CF73-49AB-9B9B-B78CE88647CC}" type="pres">
      <dgm:prSet presAssocID="{4479D6B6-C765-4EBE-AFC8-71A66B857CB4}" presName="parTx" presStyleLbl="alignNode1" presStyleIdx="4" presStyleCnt="5">
        <dgm:presLayoutVars>
          <dgm:chMax val="0"/>
          <dgm:chPref val="0"/>
        </dgm:presLayoutVars>
      </dgm:prSet>
      <dgm:spPr/>
    </dgm:pt>
    <dgm:pt modelId="{FECE2964-D4F7-41B5-A1B5-9421685F27E8}" type="pres">
      <dgm:prSet presAssocID="{4479D6B6-C765-4EBE-AFC8-71A66B857CB4}" presName="desTx" presStyleLbl="alignAccFollowNode1" presStyleIdx="4" presStyleCnt="5">
        <dgm:presLayoutVars/>
      </dgm:prSet>
      <dgm:spPr/>
    </dgm:pt>
  </dgm:ptLst>
  <dgm:cxnLst>
    <dgm:cxn modelId="{B9B3F509-E54B-46F9-8871-6BD541BEAB7C}" srcId="{76987739-718E-40E2-85CE-7022F93F601F}" destId="{6011EF21-6A8E-494B-B4E0-2C1211BEBF22}" srcOrd="0" destOrd="0" parTransId="{C498198F-FD20-4462-9C00-79C0BB584A73}" sibTransId="{9E406C31-9446-4995-9FC8-1A411962099D}"/>
    <dgm:cxn modelId="{4C0CB50C-D0AE-4C1E-A340-F595A75F6AAE}" type="presOf" srcId="{6A31E107-B926-4008-B621-C78B154473B0}" destId="{A14A45AF-4726-4508-AF8F-BECC90C80876}" srcOrd="0" destOrd="0" presId="urn:microsoft.com/office/officeart/2016/7/layout/HorizontalActionList"/>
    <dgm:cxn modelId="{8A92FE0E-1C05-4CC6-BA69-1AD8A96A7292}" type="presOf" srcId="{6011EF21-6A8E-494B-B4E0-2C1211BEBF22}" destId="{1D4F1EF8-6F44-4E46-81C0-1AE5BC5383E2}" srcOrd="0" destOrd="0" presId="urn:microsoft.com/office/officeart/2016/7/layout/HorizontalActionList"/>
    <dgm:cxn modelId="{0E726124-395B-4A34-9633-7C6F52394416}" type="presOf" srcId="{2F586DE4-C5FD-405F-BEF1-81F51398AE43}" destId="{4E39F99B-2667-400C-B0C0-F0709693C15A}" srcOrd="0" destOrd="0" presId="urn:microsoft.com/office/officeart/2016/7/layout/HorizontalActionList"/>
    <dgm:cxn modelId="{BAE68128-C244-48C8-B0E2-38353B69F104}" type="presOf" srcId="{76987739-718E-40E2-85CE-7022F93F601F}" destId="{D702D1F6-EF5C-444B-A6A7-752CA0ED761B}" srcOrd="0" destOrd="0" presId="urn:microsoft.com/office/officeart/2016/7/layout/HorizontalActionList"/>
    <dgm:cxn modelId="{471D3B60-5D3E-422F-9DDD-95CF946DBC91}" srcId="{4479D6B6-C765-4EBE-AFC8-71A66B857CB4}" destId="{88FDA1F2-9994-458F-A4FC-6EBADC82E3C8}" srcOrd="0" destOrd="0" parTransId="{E4B72B05-5DDB-47B7-9F02-05826D446B71}" sibTransId="{92F8F0DC-9BEF-416F-A730-4BA5FC3B35C5}"/>
    <dgm:cxn modelId="{3BE91E68-0A09-43FB-8C82-A1558E939262}" type="presOf" srcId="{B312F729-07DA-4530-AD98-8F8CD19CDFD8}" destId="{1FB0CC86-88E0-4287-A0A1-8D9344268F18}" srcOrd="0" destOrd="0" presId="urn:microsoft.com/office/officeart/2016/7/layout/HorizontalActionList"/>
    <dgm:cxn modelId="{6C6F4948-2AE5-440F-89A7-43405AF1AC4F}" type="presOf" srcId="{D6193C09-40A2-4E75-B791-794058187264}" destId="{63123BC9-B8BC-45F2-B87C-D1D391306CBA}" srcOrd="0" destOrd="0" presId="urn:microsoft.com/office/officeart/2016/7/layout/HorizontalActionList"/>
    <dgm:cxn modelId="{41D28C79-B1AC-4FA4-BEFB-9D1293A3BA35}" srcId="{B312F729-07DA-4530-AD98-8F8CD19CDFD8}" destId="{4F9458EC-9245-46CA-A277-9B0A31D91EE4}" srcOrd="0" destOrd="0" parTransId="{60AA8422-5AAA-419D-8A4D-536BDFC9762F}" sibTransId="{101A2D11-49AA-4036-ABE5-5CB00B501F2A}"/>
    <dgm:cxn modelId="{C056DE86-783A-41B5-8F41-B72BC91AC06B}" srcId="{2F586DE4-C5FD-405F-BEF1-81F51398AE43}" destId="{3A411FDC-8D17-45FF-B0B5-BCDF6C50DB18}" srcOrd="0" destOrd="0" parTransId="{4BC4327D-881F-48F7-B174-BBC4895BB1F6}" sibTransId="{74AE5389-CA20-4F82-A8F1-7CCFC253613B}"/>
    <dgm:cxn modelId="{98D27891-EC5E-4066-AE42-FFDE9F314C02}" type="presOf" srcId="{88FDA1F2-9994-458F-A4FC-6EBADC82E3C8}" destId="{FECE2964-D4F7-41B5-A1B5-9421685F27E8}" srcOrd="0" destOrd="0" presId="urn:microsoft.com/office/officeart/2016/7/layout/HorizontalActionList"/>
    <dgm:cxn modelId="{AA4CF896-79C8-4474-ACAC-FF4FC591D22F}" type="presOf" srcId="{1914DFEF-5FBB-4030-819A-396D320A18AF}" destId="{C350CEC4-E4D2-4E22-B13A-1621F0C0334E}" srcOrd="0" destOrd="0" presId="urn:microsoft.com/office/officeart/2016/7/layout/HorizontalActionList"/>
    <dgm:cxn modelId="{B13A02A0-5935-4273-BA9C-E6B7EEBD8968}" srcId="{1914DFEF-5FBB-4030-819A-396D320A18AF}" destId="{D6193C09-40A2-4E75-B791-794058187264}" srcOrd="0" destOrd="0" parTransId="{94718D2B-E7E5-496E-9E31-7405CD313DE0}" sibTransId="{E58058DB-5B50-4424-A386-38B5DC1060B6}"/>
    <dgm:cxn modelId="{B7A953A2-6D2D-48C7-8805-5E83A042D0E8}" srcId="{1914DFEF-5FBB-4030-819A-396D320A18AF}" destId="{76987739-718E-40E2-85CE-7022F93F601F}" srcOrd="2" destOrd="0" parTransId="{259F94F7-B02E-4E66-887F-CCDFD8D1935A}" sibTransId="{E274250A-BD19-4A32-8F22-9514EBE95778}"/>
    <dgm:cxn modelId="{2D0251A8-D218-4D28-BF9B-F4EA7CE43C92}" type="presOf" srcId="{4479D6B6-C765-4EBE-AFC8-71A66B857CB4}" destId="{D555D624-CF73-49AB-9B9B-B78CE88647CC}" srcOrd="0" destOrd="0" presId="urn:microsoft.com/office/officeart/2016/7/layout/HorizontalActionList"/>
    <dgm:cxn modelId="{5475C8B7-A5E7-4890-87C6-7CEC4B8E1AA8}" srcId="{D6193C09-40A2-4E75-B791-794058187264}" destId="{6A31E107-B926-4008-B621-C78B154473B0}" srcOrd="0" destOrd="0" parTransId="{5C8810D1-B9D2-4672-AD75-FA2D4E3D22DB}" sibTransId="{B7AB040F-CB8C-4F5D-97DB-6C655F74DEEA}"/>
    <dgm:cxn modelId="{5348BCC9-FE1D-4914-B20C-343ED55B13F1}" srcId="{1914DFEF-5FBB-4030-819A-396D320A18AF}" destId="{2F586DE4-C5FD-405F-BEF1-81F51398AE43}" srcOrd="1" destOrd="0" parTransId="{B193758E-1527-4170-B483-F5482F87D7D8}" sibTransId="{0158D2EC-8B98-4DC2-9E31-20A81AC661D5}"/>
    <dgm:cxn modelId="{88223BDE-80DA-4D9C-95E7-36151415654F}" type="presOf" srcId="{3A411FDC-8D17-45FF-B0B5-BCDF6C50DB18}" destId="{09859F61-F49B-4A8B-AB39-74EA4CBC47B5}" srcOrd="0" destOrd="0" presId="urn:microsoft.com/office/officeart/2016/7/layout/HorizontalActionList"/>
    <dgm:cxn modelId="{08ADE6FC-8FF5-418B-8735-C28B123B23D2}" srcId="{1914DFEF-5FBB-4030-819A-396D320A18AF}" destId="{4479D6B6-C765-4EBE-AFC8-71A66B857CB4}" srcOrd="4" destOrd="0" parTransId="{107CBBD9-013D-4756-B519-4531C8D3ABB8}" sibTransId="{B55F61BF-DF14-4A3A-9F20-D22379124C75}"/>
    <dgm:cxn modelId="{81B234FE-EF46-4B57-AEA1-9F105D6FC712}" type="presOf" srcId="{4F9458EC-9245-46CA-A277-9B0A31D91EE4}" destId="{113F7288-3F94-4F22-9ACE-E669D3DCD595}" srcOrd="0" destOrd="0" presId="urn:microsoft.com/office/officeart/2016/7/layout/HorizontalActionList"/>
    <dgm:cxn modelId="{8328F8FE-82E6-4306-B01F-FAAEC712A509}" srcId="{1914DFEF-5FBB-4030-819A-396D320A18AF}" destId="{B312F729-07DA-4530-AD98-8F8CD19CDFD8}" srcOrd="3" destOrd="0" parTransId="{42A7F30B-0D74-4F29-87B4-C79BB939D332}" sibTransId="{0DCFD867-BA1C-4099-A8FA-52519066C557}"/>
    <dgm:cxn modelId="{5EF95456-81D9-4053-88D2-4F4155241A27}" type="presParOf" srcId="{C350CEC4-E4D2-4E22-B13A-1621F0C0334E}" destId="{23CA4A7E-C283-4789-86A1-5ED63A24D07C}" srcOrd="0" destOrd="0" presId="urn:microsoft.com/office/officeart/2016/7/layout/HorizontalActionList"/>
    <dgm:cxn modelId="{F05DDA5B-9BC3-40AB-B0F6-B3C0352FA71D}" type="presParOf" srcId="{23CA4A7E-C283-4789-86A1-5ED63A24D07C}" destId="{63123BC9-B8BC-45F2-B87C-D1D391306CBA}" srcOrd="0" destOrd="0" presId="urn:microsoft.com/office/officeart/2016/7/layout/HorizontalActionList"/>
    <dgm:cxn modelId="{2F451455-396D-4DF5-AD79-3994E7FEB580}" type="presParOf" srcId="{23CA4A7E-C283-4789-86A1-5ED63A24D07C}" destId="{A14A45AF-4726-4508-AF8F-BECC90C80876}" srcOrd="1" destOrd="0" presId="urn:microsoft.com/office/officeart/2016/7/layout/HorizontalActionList"/>
    <dgm:cxn modelId="{CDF7C65E-B0B3-4E87-B1FA-0CD181D5BCCC}" type="presParOf" srcId="{C350CEC4-E4D2-4E22-B13A-1621F0C0334E}" destId="{E334BB6D-CFFA-423F-A731-33A91FE14842}" srcOrd="1" destOrd="0" presId="urn:microsoft.com/office/officeart/2016/7/layout/HorizontalActionList"/>
    <dgm:cxn modelId="{B7CA1ABF-863A-4C15-B5D7-6EB6AC1BE383}" type="presParOf" srcId="{C350CEC4-E4D2-4E22-B13A-1621F0C0334E}" destId="{D2F703C6-B012-4724-AC42-B6450465E8D5}" srcOrd="2" destOrd="0" presId="urn:microsoft.com/office/officeart/2016/7/layout/HorizontalActionList"/>
    <dgm:cxn modelId="{7E3BC075-EB24-4A5D-B152-F5D044600B62}" type="presParOf" srcId="{D2F703C6-B012-4724-AC42-B6450465E8D5}" destId="{4E39F99B-2667-400C-B0C0-F0709693C15A}" srcOrd="0" destOrd="0" presId="urn:microsoft.com/office/officeart/2016/7/layout/HorizontalActionList"/>
    <dgm:cxn modelId="{51579B68-353E-4AA8-B30E-BC753F5BEA04}" type="presParOf" srcId="{D2F703C6-B012-4724-AC42-B6450465E8D5}" destId="{09859F61-F49B-4A8B-AB39-74EA4CBC47B5}" srcOrd="1" destOrd="0" presId="urn:microsoft.com/office/officeart/2016/7/layout/HorizontalActionList"/>
    <dgm:cxn modelId="{7466A438-0FFD-4A8A-AFF0-BAEA2A62A2C6}" type="presParOf" srcId="{C350CEC4-E4D2-4E22-B13A-1621F0C0334E}" destId="{A023AEC4-2732-4F8D-8C90-3855BA98BC26}" srcOrd="3" destOrd="0" presId="urn:microsoft.com/office/officeart/2016/7/layout/HorizontalActionList"/>
    <dgm:cxn modelId="{FA86D71F-ED69-4CB3-B9AF-57F9A0C450EA}" type="presParOf" srcId="{C350CEC4-E4D2-4E22-B13A-1621F0C0334E}" destId="{855F3A7F-F3D8-4B27-9902-CA11E1855C44}" srcOrd="4" destOrd="0" presId="urn:microsoft.com/office/officeart/2016/7/layout/HorizontalActionList"/>
    <dgm:cxn modelId="{6CD82D2B-F342-424E-8D78-420D920CEFD6}" type="presParOf" srcId="{855F3A7F-F3D8-4B27-9902-CA11E1855C44}" destId="{D702D1F6-EF5C-444B-A6A7-752CA0ED761B}" srcOrd="0" destOrd="0" presId="urn:microsoft.com/office/officeart/2016/7/layout/HorizontalActionList"/>
    <dgm:cxn modelId="{AAD0993B-76E1-490E-822F-421B4FA0D73E}" type="presParOf" srcId="{855F3A7F-F3D8-4B27-9902-CA11E1855C44}" destId="{1D4F1EF8-6F44-4E46-81C0-1AE5BC5383E2}" srcOrd="1" destOrd="0" presId="urn:microsoft.com/office/officeart/2016/7/layout/HorizontalActionList"/>
    <dgm:cxn modelId="{10435CF4-E365-4311-9356-8684A3C9A14F}" type="presParOf" srcId="{C350CEC4-E4D2-4E22-B13A-1621F0C0334E}" destId="{1EC035D6-7565-4F36-8200-F2FD39DE0061}" srcOrd="5" destOrd="0" presId="urn:microsoft.com/office/officeart/2016/7/layout/HorizontalActionList"/>
    <dgm:cxn modelId="{D310B260-8155-4428-BD59-40211AD360FA}" type="presParOf" srcId="{C350CEC4-E4D2-4E22-B13A-1621F0C0334E}" destId="{9A86DFF1-9916-46FD-A6D2-C94C1CDAF6AA}" srcOrd="6" destOrd="0" presId="urn:microsoft.com/office/officeart/2016/7/layout/HorizontalActionList"/>
    <dgm:cxn modelId="{0BAA5645-440E-43A0-95F8-DD09A3F23A77}" type="presParOf" srcId="{9A86DFF1-9916-46FD-A6D2-C94C1CDAF6AA}" destId="{1FB0CC86-88E0-4287-A0A1-8D9344268F18}" srcOrd="0" destOrd="0" presId="urn:microsoft.com/office/officeart/2016/7/layout/HorizontalActionList"/>
    <dgm:cxn modelId="{D4B9A35B-CC04-43A6-98AD-6791FBFC1CF2}" type="presParOf" srcId="{9A86DFF1-9916-46FD-A6D2-C94C1CDAF6AA}" destId="{113F7288-3F94-4F22-9ACE-E669D3DCD595}" srcOrd="1" destOrd="0" presId="urn:microsoft.com/office/officeart/2016/7/layout/HorizontalActionList"/>
    <dgm:cxn modelId="{11C814FC-2D09-49AB-9FF8-670B1C87B50C}" type="presParOf" srcId="{C350CEC4-E4D2-4E22-B13A-1621F0C0334E}" destId="{07D10F22-B35A-44F4-92A2-94DE4C598C98}" srcOrd="7" destOrd="0" presId="urn:microsoft.com/office/officeart/2016/7/layout/HorizontalActionList"/>
    <dgm:cxn modelId="{554562F4-93F2-45E6-9CEE-EC41D0D3BD66}" type="presParOf" srcId="{C350CEC4-E4D2-4E22-B13A-1621F0C0334E}" destId="{CED47184-C9A8-4A13-A379-806AB29C668E}" srcOrd="8" destOrd="0" presId="urn:microsoft.com/office/officeart/2016/7/layout/HorizontalActionList"/>
    <dgm:cxn modelId="{A6A11E22-1F1E-463E-A225-08A70D41CCAB}" type="presParOf" srcId="{CED47184-C9A8-4A13-A379-806AB29C668E}" destId="{D555D624-CF73-49AB-9B9B-B78CE88647CC}" srcOrd="0" destOrd="0" presId="urn:microsoft.com/office/officeart/2016/7/layout/HorizontalActionList"/>
    <dgm:cxn modelId="{BDE4424B-05EC-44AA-B230-B4766BE0AB82}" type="presParOf" srcId="{CED47184-C9A8-4A13-A379-806AB29C668E}" destId="{FECE2964-D4F7-41B5-A1B5-9421685F27E8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34E0BE6-2E78-477D-8272-2C44352F4B68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6ED9AE6-D746-4339-93B9-2C557C44818E}">
      <dgm:prSet/>
      <dgm:spPr/>
      <dgm:t>
        <a:bodyPr/>
        <a:lstStyle/>
        <a:p>
          <a:r>
            <a:rPr lang="en-GB" b="0" i="0"/>
            <a:t>Medication Review and Optimization</a:t>
          </a:r>
          <a:endParaRPr lang="en-US"/>
        </a:p>
      </dgm:t>
    </dgm:pt>
    <dgm:pt modelId="{364778A2-98A5-4F4F-BC13-29202A1C2EFB}" type="parTrans" cxnId="{FCFA3676-6FF5-4D33-A3E3-BCCEF569984F}">
      <dgm:prSet/>
      <dgm:spPr/>
      <dgm:t>
        <a:bodyPr/>
        <a:lstStyle/>
        <a:p>
          <a:endParaRPr lang="en-US"/>
        </a:p>
      </dgm:t>
    </dgm:pt>
    <dgm:pt modelId="{1796623D-0E23-4C64-A191-E7C231FB8B1C}" type="sibTrans" cxnId="{FCFA3676-6FF5-4D33-A3E3-BCCEF569984F}">
      <dgm:prSet/>
      <dgm:spPr/>
      <dgm:t>
        <a:bodyPr/>
        <a:lstStyle/>
        <a:p>
          <a:endParaRPr lang="en-US"/>
        </a:p>
      </dgm:t>
    </dgm:pt>
    <dgm:pt modelId="{6ED7F17C-0246-42CE-B230-D6BF3D57699E}">
      <dgm:prSet/>
      <dgm:spPr/>
      <dgm:t>
        <a:bodyPr/>
        <a:lstStyle/>
        <a:p>
          <a:r>
            <a:rPr lang="en-GB" b="0" i="0"/>
            <a:t>Prescribing Support</a:t>
          </a:r>
          <a:endParaRPr lang="en-US"/>
        </a:p>
      </dgm:t>
    </dgm:pt>
    <dgm:pt modelId="{7F435017-46CE-4EA8-A5D5-C504B1D2012F}" type="parTrans" cxnId="{98C25DCC-39AC-4B59-B1F4-42418B794D6C}">
      <dgm:prSet/>
      <dgm:spPr/>
      <dgm:t>
        <a:bodyPr/>
        <a:lstStyle/>
        <a:p>
          <a:endParaRPr lang="en-US"/>
        </a:p>
      </dgm:t>
    </dgm:pt>
    <dgm:pt modelId="{A30E5143-CC73-4E64-AD7A-93C1FA65EE76}" type="sibTrans" cxnId="{98C25DCC-39AC-4B59-B1F4-42418B794D6C}">
      <dgm:prSet/>
      <dgm:spPr/>
      <dgm:t>
        <a:bodyPr/>
        <a:lstStyle/>
        <a:p>
          <a:endParaRPr lang="en-US"/>
        </a:p>
      </dgm:t>
    </dgm:pt>
    <dgm:pt modelId="{7A49E586-BF07-4C2B-9897-E61962FFB5CA}">
      <dgm:prSet/>
      <dgm:spPr/>
      <dgm:t>
        <a:bodyPr/>
        <a:lstStyle/>
        <a:p>
          <a:r>
            <a:rPr lang="en-GB" b="0" i="0"/>
            <a:t>Chronic Disease Management</a:t>
          </a:r>
          <a:endParaRPr lang="en-US"/>
        </a:p>
      </dgm:t>
    </dgm:pt>
    <dgm:pt modelId="{C5FB878E-5635-4032-ACA1-14E174DA13AC}" type="parTrans" cxnId="{22A85EE5-C52B-4A7C-A4FC-13F5267DCB04}">
      <dgm:prSet/>
      <dgm:spPr/>
      <dgm:t>
        <a:bodyPr/>
        <a:lstStyle/>
        <a:p>
          <a:endParaRPr lang="en-US"/>
        </a:p>
      </dgm:t>
    </dgm:pt>
    <dgm:pt modelId="{87349D38-BAB0-47EC-9C8D-0B4A35EE42CB}" type="sibTrans" cxnId="{22A85EE5-C52B-4A7C-A4FC-13F5267DCB04}">
      <dgm:prSet/>
      <dgm:spPr/>
      <dgm:t>
        <a:bodyPr/>
        <a:lstStyle/>
        <a:p>
          <a:endParaRPr lang="en-US"/>
        </a:p>
      </dgm:t>
    </dgm:pt>
    <dgm:pt modelId="{4C4F4D04-35D0-460A-826A-AD9718A33F4C}">
      <dgm:prSet/>
      <dgm:spPr/>
      <dgm:t>
        <a:bodyPr/>
        <a:lstStyle/>
        <a:p>
          <a:r>
            <a:rPr lang="en-GB" b="0" i="0"/>
            <a:t>Polypharmacy Management</a:t>
          </a:r>
          <a:endParaRPr lang="en-US"/>
        </a:p>
      </dgm:t>
    </dgm:pt>
    <dgm:pt modelId="{C251F389-FE16-42E2-A66F-CC08AFC4E5F9}" type="parTrans" cxnId="{9427A19F-DD93-4E51-82A9-01F0C2670796}">
      <dgm:prSet/>
      <dgm:spPr/>
      <dgm:t>
        <a:bodyPr/>
        <a:lstStyle/>
        <a:p>
          <a:endParaRPr lang="en-US"/>
        </a:p>
      </dgm:t>
    </dgm:pt>
    <dgm:pt modelId="{EB632C0F-DEF1-4644-BC60-D4FBBDCB15C8}" type="sibTrans" cxnId="{9427A19F-DD93-4E51-82A9-01F0C2670796}">
      <dgm:prSet/>
      <dgm:spPr/>
      <dgm:t>
        <a:bodyPr/>
        <a:lstStyle/>
        <a:p>
          <a:endParaRPr lang="en-US"/>
        </a:p>
      </dgm:t>
    </dgm:pt>
    <dgm:pt modelId="{7FC2FBCF-D1E6-4D4D-B75F-327FB40FB236}">
      <dgm:prSet/>
      <dgm:spPr/>
      <dgm:t>
        <a:bodyPr/>
        <a:lstStyle/>
        <a:p>
          <a:r>
            <a:rPr lang="en-GB" b="0" i="0"/>
            <a:t>Medication Reconciliation</a:t>
          </a:r>
          <a:endParaRPr lang="en-US"/>
        </a:p>
      </dgm:t>
    </dgm:pt>
    <dgm:pt modelId="{044D1252-396D-4081-8EAC-2CA87D3305A4}" type="parTrans" cxnId="{CDC77472-44AA-40B2-BCD2-F5F6DA4DBC8D}">
      <dgm:prSet/>
      <dgm:spPr/>
      <dgm:t>
        <a:bodyPr/>
        <a:lstStyle/>
        <a:p>
          <a:endParaRPr lang="en-US"/>
        </a:p>
      </dgm:t>
    </dgm:pt>
    <dgm:pt modelId="{43C9D441-4A93-4771-B75B-8DC6AA5C5041}" type="sibTrans" cxnId="{CDC77472-44AA-40B2-BCD2-F5F6DA4DBC8D}">
      <dgm:prSet/>
      <dgm:spPr/>
      <dgm:t>
        <a:bodyPr/>
        <a:lstStyle/>
        <a:p>
          <a:endParaRPr lang="en-US"/>
        </a:p>
      </dgm:t>
    </dgm:pt>
    <dgm:pt modelId="{F5FCB9AC-1929-4213-BCD0-9EF1DCD79565}">
      <dgm:prSet/>
      <dgm:spPr/>
      <dgm:t>
        <a:bodyPr/>
        <a:lstStyle/>
        <a:p>
          <a:r>
            <a:rPr lang="en-GB" b="0" i="0"/>
            <a:t>Patient Education</a:t>
          </a:r>
          <a:endParaRPr lang="en-US"/>
        </a:p>
      </dgm:t>
    </dgm:pt>
    <dgm:pt modelId="{193FCE6D-3760-4376-8364-6B3C750CFF63}" type="parTrans" cxnId="{630C64A7-58C6-4350-BB39-A061C6677566}">
      <dgm:prSet/>
      <dgm:spPr/>
      <dgm:t>
        <a:bodyPr/>
        <a:lstStyle/>
        <a:p>
          <a:endParaRPr lang="en-US"/>
        </a:p>
      </dgm:t>
    </dgm:pt>
    <dgm:pt modelId="{3E3F5737-147C-48C5-8377-96BB4167D2A4}" type="sibTrans" cxnId="{630C64A7-58C6-4350-BB39-A061C6677566}">
      <dgm:prSet/>
      <dgm:spPr/>
      <dgm:t>
        <a:bodyPr/>
        <a:lstStyle/>
        <a:p>
          <a:endParaRPr lang="en-US"/>
        </a:p>
      </dgm:t>
    </dgm:pt>
    <dgm:pt modelId="{C5445F88-5964-4491-938E-5C05C20D8EBB}">
      <dgm:prSet/>
      <dgm:spPr/>
      <dgm:t>
        <a:bodyPr/>
        <a:lstStyle/>
        <a:p>
          <a:r>
            <a:rPr lang="en-GB" b="0" i="0"/>
            <a:t>Medication-related Queries</a:t>
          </a:r>
          <a:endParaRPr lang="en-US"/>
        </a:p>
      </dgm:t>
    </dgm:pt>
    <dgm:pt modelId="{9775D64E-E11B-436E-A9F6-DCC4973C1D0F}" type="parTrans" cxnId="{CCFF5F9C-0E80-49F7-87E2-3098B32FAF58}">
      <dgm:prSet/>
      <dgm:spPr/>
      <dgm:t>
        <a:bodyPr/>
        <a:lstStyle/>
        <a:p>
          <a:endParaRPr lang="en-US"/>
        </a:p>
      </dgm:t>
    </dgm:pt>
    <dgm:pt modelId="{681ED88F-10A2-41BF-9ED3-25B4363B6183}" type="sibTrans" cxnId="{CCFF5F9C-0E80-49F7-87E2-3098B32FAF58}">
      <dgm:prSet/>
      <dgm:spPr/>
      <dgm:t>
        <a:bodyPr/>
        <a:lstStyle/>
        <a:p>
          <a:endParaRPr lang="en-US"/>
        </a:p>
      </dgm:t>
    </dgm:pt>
    <dgm:pt modelId="{8837B231-7576-420C-9509-9F945B95B0C1}">
      <dgm:prSet/>
      <dgm:spPr/>
      <dgm:t>
        <a:bodyPr/>
        <a:lstStyle/>
        <a:p>
          <a:r>
            <a:rPr lang="en-GB" b="0" i="0"/>
            <a:t>Medication Supply and Management</a:t>
          </a:r>
          <a:endParaRPr lang="en-US"/>
        </a:p>
      </dgm:t>
    </dgm:pt>
    <dgm:pt modelId="{00EBC99F-7360-4A13-8E36-42607C374A49}" type="parTrans" cxnId="{0B90437D-89C3-4360-B2BA-D3BCDF2D71C5}">
      <dgm:prSet/>
      <dgm:spPr/>
      <dgm:t>
        <a:bodyPr/>
        <a:lstStyle/>
        <a:p>
          <a:endParaRPr lang="en-US"/>
        </a:p>
      </dgm:t>
    </dgm:pt>
    <dgm:pt modelId="{3AC4465C-B667-4EA2-9B56-202F9EF94020}" type="sibTrans" cxnId="{0B90437D-89C3-4360-B2BA-D3BCDF2D71C5}">
      <dgm:prSet/>
      <dgm:spPr/>
      <dgm:t>
        <a:bodyPr/>
        <a:lstStyle/>
        <a:p>
          <a:endParaRPr lang="en-US"/>
        </a:p>
      </dgm:t>
    </dgm:pt>
    <dgm:pt modelId="{59E9F8E6-409B-4FAB-AE59-C8FC8414D6F8}" type="pres">
      <dgm:prSet presAssocID="{334E0BE6-2E78-477D-8272-2C44352F4B68}" presName="diagram" presStyleCnt="0">
        <dgm:presLayoutVars>
          <dgm:dir/>
          <dgm:resizeHandles val="exact"/>
        </dgm:presLayoutVars>
      </dgm:prSet>
      <dgm:spPr/>
    </dgm:pt>
    <dgm:pt modelId="{4B870459-E2C5-49C3-ACCF-1764ABF64D27}" type="pres">
      <dgm:prSet presAssocID="{96ED9AE6-D746-4339-93B9-2C557C44818E}" presName="node" presStyleLbl="node1" presStyleIdx="0" presStyleCnt="8">
        <dgm:presLayoutVars>
          <dgm:bulletEnabled val="1"/>
        </dgm:presLayoutVars>
      </dgm:prSet>
      <dgm:spPr/>
    </dgm:pt>
    <dgm:pt modelId="{7E76FD2B-2B38-4FAD-B898-B34EE4AD6811}" type="pres">
      <dgm:prSet presAssocID="{1796623D-0E23-4C64-A191-E7C231FB8B1C}" presName="sibTrans" presStyleCnt="0"/>
      <dgm:spPr/>
    </dgm:pt>
    <dgm:pt modelId="{888BA031-C110-484B-9C81-BE802B313EB2}" type="pres">
      <dgm:prSet presAssocID="{6ED7F17C-0246-42CE-B230-D6BF3D57699E}" presName="node" presStyleLbl="node1" presStyleIdx="1" presStyleCnt="8">
        <dgm:presLayoutVars>
          <dgm:bulletEnabled val="1"/>
        </dgm:presLayoutVars>
      </dgm:prSet>
      <dgm:spPr/>
    </dgm:pt>
    <dgm:pt modelId="{0591C7AD-E61F-443C-9E78-061B420F4C93}" type="pres">
      <dgm:prSet presAssocID="{A30E5143-CC73-4E64-AD7A-93C1FA65EE76}" presName="sibTrans" presStyleCnt="0"/>
      <dgm:spPr/>
    </dgm:pt>
    <dgm:pt modelId="{B2975E88-6801-4FDC-ADC9-12BF8310F236}" type="pres">
      <dgm:prSet presAssocID="{7A49E586-BF07-4C2B-9897-E61962FFB5CA}" presName="node" presStyleLbl="node1" presStyleIdx="2" presStyleCnt="8">
        <dgm:presLayoutVars>
          <dgm:bulletEnabled val="1"/>
        </dgm:presLayoutVars>
      </dgm:prSet>
      <dgm:spPr/>
    </dgm:pt>
    <dgm:pt modelId="{B6085A44-57C0-4246-AC8E-72E159353D5B}" type="pres">
      <dgm:prSet presAssocID="{87349D38-BAB0-47EC-9C8D-0B4A35EE42CB}" presName="sibTrans" presStyleCnt="0"/>
      <dgm:spPr/>
    </dgm:pt>
    <dgm:pt modelId="{3B6B21FC-163E-44A9-B503-950EEB4A30AB}" type="pres">
      <dgm:prSet presAssocID="{4C4F4D04-35D0-460A-826A-AD9718A33F4C}" presName="node" presStyleLbl="node1" presStyleIdx="3" presStyleCnt="8">
        <dgm:presLayoutVars>
          <dgm:bulletEnabled val="1"/>
        </dgm:presLayoutVars>
      </dgm:prSet>
      <dgm:spPr/>
    </dgm:pt>
    <dgm:pt modelId="{94FDB0AE-2A47-44F1-B435-C0FFD100132B}" type="pres">
      <dgm:prSet presAssocID="{EB632C0F-DEF1-4644-BC60-D4FBBDCB15C8}" presName="sibTrans" presStyleCnt="0"/>
      <dgm:spPr/>
    </dgm:pt>
    <dgm:pt modelId="{648004A3-D55D-49B5-8D3B-3F2054D41DE8}" type="pres">
      <dgm:prSet presAssocID="{7FC2FBCF-D1E6-4D4D-B75F-327FB40FB236}" presName="node" presStyleLbl="node1" presStyleIdx="4" presStyleCnt="8">
        <dgm:presLayoutVars>
          <dgm:bulletEnabled val="1"/>
        </dgm:presLayoutVars>
      </dgm:prSet>
      <dgm:spPr/>
    </dgm:pt>
    <dgm:pt modelId="{DBC45827-35DE-45FA-AFE7-8D723249C07D}" type="pres">
      <dgm:prSet presAssocID="{43C9D441-4A93-4771-B75B-8DC6AA5C5041}" presName="sibTrans" presStyleCnt="0"/>
      <dgm:spPr/>
    </dgm:pt>
    <dgm:pt modelId="{F5350AF4-ADAF-4024-9B43-330B8593895E}" type="pres">
      <dgm:prSet presAssocID="{F5FCB9AC-1929-4213-BCD0-9EF1DCD79565}" presName="node" presStyleLbl="node1" presStyleIdx="5" presStyleCnt="8">
        <dgm:presLayoutVars>
          <dgm:bulletEnabled val="1"/>
        </dgm:presLayoutVars>
      </dgm:prSet>
      <dgm:spPr/>
    </dgm:pt>
    <dgm:pt modelId="{D56D1652-0BB6-4E98-9B54-FC78EE717060}" type="pres">
      <dgm:prSet presAssocID="{3E3F5737-147C-48C5-8377-96BB4167D2A4}" presName="sibTrans" presStyleCnt="0"/>
      <dgm:spPr/>
    </dgm:pt>
    <dgm:pt modelId="{174681D6-A508-48BB-A3B5-B49E04FD6CCA}" type="pres">
      <dgm:prSet presAssocID="{C5445F88-5964-4491-938E-5C05C20D8EBB}" presName="node" presStyleLbl="node1" presStyleIdx="6" presStyleCnt="8">
        <dgm:presLayoutVars>
          <dgm:bulletEnabled val="1"/>
        </dgm:presLayoutVars>
      </dgm:prSet>
      <dgm:spPr/>
    </dgm:pt>
    <dgm:pt modelId="{C55A22A5-21E4-47E2-8021-81132DA5A5FA}" type="pres">
      <dgm:prSet presAssocID="{681ED88F-10A2-41BF-9ED3-25B4363B6183}" presName="sibTrans" presStyleCnt="0"/>
      <dgm:spPr/>
    </dgm:pt>
    <dgm:pt modelId="{0D443362-A4C1-43E5-9057-113AFD6F6BE8}" type="pres">
      <dgm:prSet presAssocID="{8837B231-7576-420C-9509-9F945B95B0C1}" presName="node" presStyleLbl="node1" presStyleIdx="7" presStyleCnt="8">
        <dgm:presLayoutVars>
          <dgm:bulletEnabled val="1"/>
        </dgm:presLayoutVars>
      </dgm:prSet>
      <dgm:spPr/>
    </dgm:pt>
  </dgm:ptLst>
  <dgm:cxnLst>
    <dgm:cxn modelId="{6A16DE21-6900-4A7D-AE8C-02BEDC47D61C}" type="presOf" srcId="{8837B231-7576-420C-9509-9F945B95B0C1}" destId="{0D443362-A4C1-43E5-9057-113AFD6F6BE8}" srcOrd="0" destOrd="0" presId="urn:microsoft.com/office/officeart/2005/8/layout/default"/>
    <dgm:cxn modelId="{9232ED3B-741C-4331-9794-BF358C2ADB25}" type="presOf" srcId="{7A49E586-BF07-4C2B-9897-E61962FFB5CA}" destId="{B2975E88-6801-4FDC-ADC9-12BF8310F236}" srcOrd="0" destOrd="0" presId="urn:microsoft.com/office/officeart/2005/8/layout/default"/>
    <dgm:cxn modelId="{12C82470-4F92-4D6C-820C-63142E3F8FA9}" type="presOf" srcId="{96ED9AE6-D746-4339-93B9-2C557C44818E}" destId="{4B870459-E2C5-49C3-ACCF-1764ABF64D27}" srcOrd="0" destOrd="0" presId="urn:microsoft.com/office/officeart/2005/8/layout/default"/>
    <dgm:cxn modelId="{CDC77472-44AA-40B2-BCD2-F5F6DA4DBC8D}" srcId="{334E0BE6-2E78-477D-8272-2C44352F4B68}" destId="{7FC2FBCF-D1E6-4D4D-B75F-327FB40FB236}" srcOrd="4" destOrd="0" parTransId="{044D1252-396D-4081-8EAC-2CA87D3305A4}" sibTransId="{43C9D441-4A93-4771-B75B-8DC6AA5C5041}"/>
    <dgm:cxn modelId="{FCFA3676-6FF5-4D33-A3E3-BCCEF569984F}" srcId="{334E0BE6-2E78-477D-8272-2C44352F4B68}" destId="{96ED9AE6-D746-4339-93B9-2C557C44818E}" srcOrd="0" destOrd="0" parTransId="{364778A2-98A5-4F4F-BC13-29202A1C2EFB}" sibTransId="{1796623D-0E23-4C64-A191-E7C231FB8B1C}"/>
    <dgm:cxn modelId="{0B90437D-89C3-4360-B2BA-D3BCDF2D71C5}" srcId="{334E0BE6-2E78-477D-8272-2C44352F4B68}" destId="{8837B231-7576-420C-9509-9F945B95B0C1}" srcOrd="7" destOrd="0" parTransId="{00EBC99F-7360-4A13-8E36-42607C374A49}" sibTransId="{3AC4465C-B667-4EA2-9B56-202F9EF94020}"/>
    <dgm:cxn modelId="{F0ADF786-20D0-4F23-B47C-710CB46EC795}" type="presOf" srcId="{F5FCB9AC-1929-4213-BCD0-9EF1DCD79565}" destId="{F5350AF4-ADAF-4024-9B43-330B8593895E}" srcOrd="0" destOrd="0" presId="urn:microsoft.com/office/officeart/2005/8/layout/default"/>
    <dgm:cxn modelId="{CCFF5F9C-0E80-49F7-87E2-3098B32FAF58}" srcId="{334E0BE6-2E78-477D-8272-2C44352F4B68}" destId="{C5445F88-5964-4491-938E-5C05C20D8EBB}" srcOrd="6" destOrd="0" parTransId="{9775D64E-E11B-436E-A9F6-DCC4973C1D0F}" sibTransId="{681ED88F-10A2-41BF-9ED3-25B4363B6183}"/>
    <dgm:cxn modelId="{C269639D-3324-40A4-8A19-2117FF48F474}" type="presOf" srcId="{7FC2FBCF-D1E6-4D4D-B75F-327FB40FB236}" destId="{648004A3-D55D-49B5-8D3B-3F2054D41DE8}" srcOrd="0" destOrd="0" presId="urn:microsoft.com/office/officeart/2005/8/layout/default"/>
    <dgm:cxn modelId="{9427A19F-DD93-4E51-82A9-01F0C2670796}" srcId="{334E0BE6-2E78-477D-8272-2C44352F4B68}" destId="{4C4F4D04-35D0-460A-826A-AD9718A33F4C}" srcOrd="3" destOrd="0" parTransId="{C251F389-FE16-42E2-A66F-CC08AFC4E5F9}" sibTransId="{EB632C0F-DEF1-4644-BC60-D4FBBDCB15C8}"/>
    <dgm:cxn modelId="{630C64A7-58C6-4350-BB39-A061C6677566}" srcId="{334E0BE6-2E78-477D-8272-2C44352F4B68}" destId="{F5FCB9AC-1929-4213-BCD0-9EF1DCD79565}" srcOrd="5" destOrd="0" parTransId="{193FCE6D-3760-4376-8364-6B3C750CFF63}" sibTransId="{3E3F5737-147C-48C5-8377-96BB4167D2A4}"/>
    <dgm:cxn modelId="{75FD34A9-5560-4275-B131-6381AED3EF11}" type="presOf" srcId="{4C4F4D04-35D0-460A-826A-AD9718A33F4C}" destId="{3B6B21FC-163E-44A9-B503-950EEB4A30AB}" srcOrd="0" destOrd="0" presId="urn:microsoft.com/office/officeart/2005/8/layout/default"/>
    <dgm:cxn modelId="{98C25DCC-39AC-4B59-B1F4-42418B794D6C}" srcId="{334E0BE6-2E78-477D-8272-2C44352F4B68}" destId="{6ED7F17C-0246-42CE-B230-D6BF3D57699E}" srcOrd="1" destOrd="0" parTransId="{7F435017-46CE-4EA8-A5D5-C504B1D2012F}" sibTransId="{A30E5143-CC73-4E64-AD7A-93C1FA65EE76}"/>
    <dgm:cxn modelId="{22A85EE5-C52B-4A7C-A4FC-13F5267DCB04}" srcId="{334E0BE6-2E78-477D-8272-2C44352F4B68}" destId="{7A49E586-BF07-4C2B-9897-E61962FFB5CA}" srcOrd="2" destOrd="0" parTransId="{C5FB878E-5635-4032-ACA1-14E174DA13AC}" sibTransId="{87349D38-BAB0-47EC-9C8D-0B4A35EE42CB}"/>
    <dgm:cxn modelId="{DF8035E9-0550-41AF-A4F8-F26849270890}" type="presOf" srcId="{334E0BE6-2E78-477D-8272-2C44352F4B68}" destId="{59E9F8E6-409B-4FAB-AE59-C8FC8414D6F8}" srcOrd="0" destOrd="0" presId="urn:microsoft.com/office/officeart/2005/8/layout/default"/>
    <dgm:cxn modelId="{A1BB44F2-B122-4470-A9B6-A8C7A2564BE8}" type="presOf" srcId="{6ED7F17C-0246-42CE-B230-D6BF3D57699E}" destId="{888BA031-C110-484B-9C81-BE802B313EB2}" srcOrd="0" destOrd="0" presId="urn:microsoft.com/office/officeart/2005/8/layout/default"/>
    <dgm:cxn modelId="{91470CF9-138A-40D2-84F1-C70B00C80B35}" type="presOf" srcId="{C5445F88-5964-4491-938E-5C05C20D8EBB}" destId="{174681D6-A508-48BB-A3B5-B49E04FD6CCA}" srcOrd="0" destOrd="0" presId="urn:microsoft.com/office/officeart/2005/8/layout/default"/>
    <dgm:cxn modelId="{6E30644E-6178-4862-94A1-FA320AEC058D}" type="presParOf" srcId="{59E9F8E6-409B-4FAB-AE59-C8FC8414D6F8}" destId="{4B870459-E2C5-49C3-ACCF-1764ABF64D27}" srcOrd="0" destOrd="0" presId="urn:microsoft.com/office/officeart/2005/8/layout/default"/>
    <dgm:cxn modelId="{B1337F58-8C4E-49A7-A6BB-3ED3C467EB2C}" type="presParOf" srcId="{59E9F8E6-409B-4FAB-AE59-C8FC8414D6F8}" destId="{7E76FD2B-2B38-4FAD-B898-B34EE4AD6811}" srcOrd="1" destOrd="0" presId="urn:microsoft.com/office/officeart/2005/8/layout/default"/>
    <dgm:cxn modelId="{3B264571-3E00-4992-82F3-60EFAEC1E202}" type="presParOf" srcId="{59E9F8E6-409B-4FAB-AE59-C8FC8414D6F8}" destId="{888BA031-C110-484B-9C81-BE802B313EB2}" srcOrd="2" destOrd="0" presId="urn:microsoft.com/office/officeart/2005/8/layout/default"/>
    <dgm:cxn modelId="{200AB66D-32E5-41CD-B4DF-D00DA77850AC}" type="presParOf" srcId="{59E9F8E6-409B-4FAB-AE59-C8FC8414D6F8}" destId="{0591C7AD-E61F-443C-9E78-061B420F4C93}" srcOrd="3" destOrd="0" presId="urn:microsoft.com/office/officeart/2005/8/layout/default"/>
    <dgm:cxn modelId="{7BD8D77B-8A00-49EF-86C0-0525EE7849A2}" type="presParOf" srcId="{59E9F8E6-409B-4FAB-AE59-C8FC8414D6F8}" destId="{B2975E88-6801-4FDC-ADC9-12BF8310F236}" srcOrd="4" destOrd="0" presId="urn:microsoft.com/office/officeart/2005/8/layout/default"/>
    <dgm:cxn modelId="{5A2D12BB-92D5-4C82-BE91-DE7F01190562}" type="presParOf" srcId="{59E9F8E6-409B-4FAB-AE59-C8FC8414D6F8}" destId="{B6085A44-57C0-4246-AC8E-72E159353D5B}" srcOrd="5" destOrd="0" presId="urn:microsoft.com/office/officeart/2005/8/layout/default"/>
    <dgm:cxn modelId="{3B5F8E1B-7EE3-4693-B0C5-BCB8D92714F9}" type="presParOf" srcId="{59E9F8E6-409B-4FAB-AE59-C8FC8414D6F8}" destId="{3B6B21FC-163E-44A9-B503-950EEB4A30AB}" srcOrd="6" destOrd="0" presId="urn:microsoft.com/office/officeart/2005/8/layout/default"/>
    <dgm:cxn modelId="{95B58F07-10D7-4A41-BB58-78F098A3D2B5}" type="presParOf" srcId="{59E9F8E6-409B-4FAB-AE59-C8FC8414D6F8}" destId="{94FDB0AE-2A47-44F1-B435-C0FFD100132B}" srcOrd="7" destOrd="0" presId="urn:microsoft.com/office/officeart/2005/8/layout/default"/>
    <dgm:cxn modelId="{9EE83A4B-493E-4582-B188-BC83F236BB5B}" type="presParOf" srcId="{59E9F8E6-409B-4FAB-AE59-C8FC8414D6F8}" destId="{648004A3-D55D-49B5-8D3B-3F2054D41DE8}" srcOrd="8" destOrd="0" presId="urn:microsoft.com/office/officeart/2005/8/layout/default"/>
    <dgm:cxn modelId="{E886F58A-298A-4FA5-8C86-8D70180CEF4B}" type="presParOf" srcId="{59E9F8E6-409B-4FAB-AE59-C8FC8414D6F8}" destId="{DBC45827-35DE-45FA-AFE7-8D723249C07D}" srcOrd="9" destOrd="0" presId="urn:microsoft.com/office/officeart/2005/8/layout/default"/>
    <dgm:cxn modelId="{36555919-EB79-4BD7-B69E-790625A17EEF}" type="presParOf" srcId="{59E9F8E6-409B-4FAB-AE59-C8FC8414D6F8}" destId="{F5350AF4-ADAF-4024-9B43-330B8593895E}" srcOrd="10" destOrd="0" presId="urn:microsoft.com/office/officeart/2005/8/layout/default"/>
    <dgm:cxn modelId="{9BE03CAE-F339-4C6E-89F6-C7545209D618}" type="presParOf" srcId="{59E9F8E6-409B-4FAB-AE59-C8FC8414D6F8}" destId="{D56D1652-0BB6-4E98-9B54-FC78EE717060}" srcOrd="11" destOrd="0" presId="urn:microsoft.com/office/officeart/2005/8/layout/default"/>
    <dgm:cxn modelId="{04BD1C8F-5B7E-45D4-ACB6-C2B307314747}" type="presParOf" srcId="{59E9F8E6-409B-4FAB-AE59-C8FC8414D6F8}" destId="{174681D6-A508-48BB-A3B5-B49E04FD6CCA}" srcOrd="12" destOrd="0" presId="urn:microsoft.com/office/officeart/2005/8/layout/default"/>
    <dgm:cxn modelId="{F0E9BD7F-462B-453D-83B2-69F624594EE3}" type="presParOf" srcId="{59E9F8E6-409B-4FAB-AE59-C8FC8414D6F8}" destId="{C55A22A5-21E4-47E2-8021-81132DA5A5FA}" srcOrd="13" destOrd="0" presId="urn:microsoft.com/office/officeart/2005/8/layout/default"/>
    <dgm:cxn modelId="{4D4B279F-30B4-4358-9BB4-C8EA5508E079}" type="presParOf" srcId="{59E9F8E6-409B-4FAB-AE59-C8FC8414D6F8}" destId="{0D443362-A4C1-43E5-9057-113AFD6F6BE8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45FA4B-0D32-4416-A5F5-FFD56C2530A6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D7202176-16AE-4ECA-ACAA-7FD5E422064C}">
      <dgm:prSet/>
      <dgm:spPr/>
      <dgm:t>
        <a:bodyPr/>
        <a:lstStyle/>
        <a:p>
          <a:pPr>
            <a:defRPr cap="all"/>
          </a:pPr>
          <a:r>
            <a:rPr lang="en-GB" b="0" i="0"/>
            <a:t>Improved Patient Outcomes</a:t>
          </a:r>
          <a:endParaRPr lang="en-US"/>
        </a:p>
      </dgm:t>
    </dgm:pt>
    <dgm:pt modelId="{FAE107AC-CC03-4327-B6D2-9EF164509282}" type="parTrans" cxnId="{4700BF2A-EF24-41A2-9376-65F99ADCFE5F}">
      <dgm:prSet/>
      <dgm:spPr/>
      <dgm:t>
        <a:bodyPr/>
        <a:lstStyle/>
        <a:p>
          <a:endParaRPr lang="en-US"/>
        </a:p>
      </dgm:t>
    </dgm:pt>
    <dgm:pt modelId="{1E58F9FC-343A-4B1F-A89E-3B4F3D8C1EB3}" type="sibTrans" cxnId="{4700BF2A-EF24-41A2-9376-65F99ADCFE5F}">
      <dgm:prSet/>
      <dgm:spPr/>
      <dgm:t>
        <a:bodyPr/>
        <a:lstStyle/>
        <a:p>
          <a:endParaRPr lang="en-US"/>
        </a:p>
      </dgm:t>
    </dgm:pt>
    <dgm:pt modelId="{A5405716-E942-4B9D-9C91-A3C89AC3B600}">
      <dgm:prSet/>
      <dgm:spPr/>
      <dgm:t>
        <a:bodyPr/>
        <a:lstStyle/>
        <a:p>
          <a:pPr>
            <a:defRPr cap="all"/>
          </a:pPr>
          <a:r>
            <a:rPr lang="en-GB" b="0" i="0"/>
            <a:t>Enhanced Patient Satisfaction</a:t>
          </a:r>
          <a:endParaRPr lang="en-US"/>
        </a:p>
      </dgm:t>
    </dgm:pt>
    <dgm:pt modelId="{7B98693D-313C-4C01-B480-ED8C3CC70AF0}" type="parTrans" cxnId="{E095CF2A-563D-436B-82B9-4E2A3C530E49}">
      <dgm:prSet/>
      <dgm:spPr/>
      <dgm:t>
        <a:bodyPr/>
        <a:lstStyle/>
        <a:p>
          <a:endParaRPr lang="en-US"/>
        </a:p>
      </dgm:t>
    </dgm:pt>
    <dgm:pt modelId="{07F91E5B-FECE-4A82-B5EA-D9A144C7792B}" type="sibTrans" cxnId="{E095CF2A-563D-436B-82B9-4E2A3C530E49}">
      <dgm:prSet/>
      <dgm:spPr/>
      <dgm:t>
        <a:bodyPr/>
        <a:lstStyle/>
        <a:p>
          <a:endParaRPr lang="en-US"/>
        </a:p>
      </dgm:t>
    </dgm:pt>
    <dgm:pt modelId="{3FB772CE-37E8-47C2-82E4-CB16EDA6CE5C}">
      <dgm:prSet/>
      <dgm:spPr/>
      <dgm:t>
        <a:bodyPr/>
        <a:lstStyle/>
        <a:p>
          <a:pPr>
            <a:defRPr cap="all"/>
          </a:pPr>
          <a:r>
            <a:rPr lang="en-GB" b="0" i="0"/>
            <a:t>Optimized Resource Utilization</a:t>
          </a:r>
          <a:endParaRPr lang="en-US"/>
        </a:p>
      </dgm:t>
    </dgm:pt>
    <dgm:pt modelId="{4B71EEE7-5875-48FF-9349-8AFBC6303C66}" type="parTrans" cxnId="{6412AA58-3450-4844-B1D5-7DC9227D27EE}">
      <dgm:prSet/>
      <dgm:spPr/>
      <dgm:t>
        <a:bodyPr/>
        <a:lstStyle/>
        <a:p>
          <a:endParaRPr lang="en-US"/>
        </a:p>
      </dgm:t>
    </dgm:pt>
    <dgm:pt modelId="{52BCC3F0-1F5D-4827-9568-E7B5D2F6F744}" type="sibTrans" cxnId="{6412AA58-3450-4844-B1D5-7DC9227D27EE}">
      <dgm:prSet/>
      <dgm:spPr/>
      <dgm:t>
        <a:bodyPr/>
        <a:lstStyle/>
        <a:p>
          <a:endParaRPr lang="en-US"/>
        </a:p>
      </dgm:t>
    </dgm:pt>
    <dgm:pt modelId="{27833E50-F655-4837-89A4-5DF3529FC6D7}">
      <dgm:prSet/>
      <dgm:spPr/>
      <dgm:t>
        <a:bodyPr/>
        <a:lstStyle/>
        <a:p>
          <a:pPr>
            <a:defRPr cap="all"/>
          </a:pPr>
          <a:r>
            <a:rPr lang="en-GB" b="0" i="0"/>
            <a:t>Culture of Continuous Improvement</a:t>
          </a:r>
          <a:endParaRPr lang="en-US"/>
        </a:p>
      </dgm:t>
    </dgm:pt>
    <dgm:pt modelId="{B90EC10C-1036-4D2E-91E0-07918AFEFBC9}" type="parTrans" cxnId="{2BF47968-40E3-4B13-88F9-4831F91BF09D}">
      <dgm:prSet/>
      <dgm:spPr/>
      <dgm:t>
        <a:bodyPr/>
        <a:lstStyle/>
        <a:p>
          <a:endParaRPr lang="en-US"/>
        </a:p>
      </dgm:t>
    </dgm:pt>
    <dgm:pt modelId="{92FA9EA8-D958-4FF7-9CBB-52B9AA0450D2}" type="sibTrans" cxnId="{2BF47968-40E3-4B13-88F9-4831F91BF09D}">
      <dgm:prSet/>
      <dgm:spPr/>
      <dgm:t>
        <a:bodyPr/>
        <a:lstStyle/>
        <a:p>
          <a:endParaRPr lang="en-US"/>
        </a:p>
      </dgm:t>
    </dgm:pt>
    <dgm:pt modelId="{99454C92-A654-4508-BAC4-7328D35D92BC}" type="pres">
      <dgm:prSet presAssocID="{3A45FA4B-0D32-4416-A5F5-FFD56C2530A6}" presName="root" presStyleCnt="0">
        <dgm:presLayoutVars>
          <dgm:dir/>
          <dgm:resizeHandles val="exact"/>
        </dgm:presLayoutVars>
      </dgm:prSet>
      <dgm:spPr/>
    </dgm:pt>
    <dgm:pt modelId="{E0C20A70-9477-41A3-ADE3-20C6E78CCD5C}" type="pres">
      <dgm:prSet presAssocID="{D7202176-16AE-4ECA-ACAA-7FD5E422064C}" presName="compNode" presStyleCnt="0"/>
      <dgm:spPr/>
    </dgm:pt>
    <dgm:pt modelId="{3E35F8B4-8E4D-4406-8C67-015C7FA87F7E}" type="pres">
      <dgm:prSet presAssocID="{D7202176-16AE-4ECA-ACAA-7FD5E422064C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590C9654-D6E3-4A3A-A2DD-BD308A4DA8BA}" type="pres">
      <dgm:prSet presAssocID="{D7202176-16AE-4ECA-ACAA-7FD5E422064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63052B8B-2470-4E81-8474-7CB23557579A}" type="pres">
      <dgm:prSet presAssocID="{D7202176-16AE-4ECA-ACAA-7FD5E422064C}" presName="spaceRect" presStyleCnt="0"/>
      <dgm:spPr/>
    </dgm:pt>
    <dgm:pt modelId="{D6076BCA-B43F-4088-A4E3-78AF39AB3058}" type="pres">
      <dgm:prSet presAssocID="{D7202176-16AE-4ECA-ACAA-7FD5E422064C}" presName="textRect" presStyleLbl="revTx" presStyleIdx="0" presStyleCnt="4">
        <dgm:presLayoutVars>
          <dgm:chMax val="1"/>
          <dgm:chPref val="1"/>
        </dgm:presLayoutVars>
      </dgm:prSet>
      <dgm:spPr/>
    </dgm:pt>
    <dgm:pt modelId="{A419E83C-ED1E-4C86-9C7F-AA8B5769FD0E}" type="pres">
      <dgm:prSet presAssocID="{1E58F9FC-343A-4B1F-A89E-3B4F3D8C1EB3}" presName="sibTrans" presStyleCnt="0"/>
      <dgm:spPr/>
    </dgm:pt>
    <dgm:pt modelId="{DEB8B981-41DA-4E5E-8813-CD922AD7A326}" type="pres">
      <dgm:prSet presAssocID="{A5405716-E942-4B9D-9C91-A3C89AC3B600}" presName="compNode" presStyleCnt="0"/>
      <dgm:spPr/>
    </dgm:pt>
    <dgm:pt modelId="{ED8834E3-2FAC-46AF-9F74-2841844665D8}" type="pres">
      <dgm:prSet presAssocID="{A5405716-E942-4B9D-9C91-A3C89AC3B600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E70EAC3C-D734-4D7F-9224-C8200361FB4C}" type="pres">
      <dgm:prSet presAssocID="{A5405716-E942-4B9D-9C91-A3C89AC3B60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iling Face with No Fill"/>
        </a:ext>
      </dgm:extLst>
    </dgm:pt>
    <dgm:pt modelId="{1FAD8C25-09DE-452B-83A5-EB16993B44F8}" type="pres">
      <dgm:prSet presAssocID="{A5405716-E942-4B9D-9C91-A3C89AC3B600}" presName="spaceRect" presStyleCnt="0"/>
      <dgm:spPr/>
    </dgm:pt>
    <dgm:pt modelId="{6553DA59-1619-4571-BA6C-BC21A97632CB}" type="pres">
      <dgm:prSet presAssocID="{A5405716-E942-4B9D-9C91-A3C89AC3B600}" presName="textRect" presStyleLbl="revTx" presStyleIdx="1" presStyleCnt="4">
        <dgm:presLayoutVars>
          <dgm:chMax val="1"/>
          <dgm:chPref val="1"/>
        </dgm:presLayoutVars>
      </dgm:prSet>
      <dgm:spPr/>
    </dgm:pt>
    <dgm:pt modelId="{A3F65612-2A92-476D-988A-03A17FE507BF}" type="pres">
      <dgm:prSet presAssocID="{07F91E5B-FECE-4A82-B5EA-D9A144C7792B}" presName="sibTrans" presStyleCnt="0"/>
      <dgm:spPr/>
    </dgm:pt>
    <dgm:pt modelId="{5F58F4C9-0DED-4CEE-8428-10BAF4DF2ED7}" type="pres">
      <dgm:prSet presAssocID="{3FB772CE-37E8-47C2-82E4-CB16EDA6CE5C}" presName="compNode" presStyleCnt="0"/>
      <dgm:spPr/>
    </dgm:pt>
    <dgm:pt modelId="{D386AE8F-206C-4076-958F-527197CE02AF}" type="pres">
      <dgm:prSet presAssocID="{3FB772CE-37E8-47C2-82E4-CB16EDA6CE5C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CBB1520B-CAF7-4E23-9651-B288F0BA4760}" type="pres">
      <dgm:prSet presAssocID="{3FB772CE-37E8-47C2-82E4-CB16EDA6CE5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C41EE8E1-94A8-4A15-80DA-5D377290410E}" type="pres">
      <dgm:prSet presAssocID="{3FB772CE-37E8-47C2-82E4-CB16EDA6CE5C}" presName="spaceRect" presStyleCnt="0"/>
      <dgm:spPr/>
    </dgm:pt>
    <dgm:pt modelId="{F0A84056-8B51-4732-8254-CE708FE298AA}" type="pres">
      <dgm:prSet presAssocID="{3FB772CE-37E8-47C2-82E4-CB16EDA6CE5C}" presName="textRect" presStyleLbl="revTx" presStyleIdx="2" presStyleCnt="4">
        <dgm:presLayoutVars>
          <dgm:chMax val="1"/>
          <dgm:chPref val="1"/>
        </dgm:presLayoutVars>
      </dgm:prSet>
      <dgm:spPr/>
    </dgm:pt>
    <dgm:pt modelId="{BFBB9073-1445-41A0-BBC2-BEA74A1E5068}" type="pres">
      <dgm:prSet presAssocID="{52BCC3F0-1F5D-4827-9568-E7B5D2F6F744}" presName="sibTrans" presStyleCnt="0"/>
      <dgm:spPr/>
    </dgm:pt>
    <dgm:pt modelId="{7C0ED12C-7EFE-4D72-8881-375DD1D4361C}" type="pres">
      <dgm:prSet presAssocID="{27833E50-F655-4837-89A4-5DF3529FC6D7}" presName="compNode" presStyleCnt="0"/>
      <dgm:spPr/>
    </dgm:pt>
    <dgm:pt modelId="{D0B6B978-85C2-4EF7-9148-A70CC66FFD93}" type="pres">
      <dgm:prSet presAssocID="{27833E50-F655-4837-89A4-5DF3529FC6D7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737334AA-BAC4-47DF-9A28-21C8937CD1B9}" type="pres">
      <dgm:prSet presAssocID="{27833E50-F655-4837-89A4-5DF3529FC6D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BD034D09-9FAA-44E1-8E68-A1C252EFFE4A}" type="pres">
      <dgm:prSet presAssocID="{27833E50-F655-4837-89A4-5DF3529FC6D7}" presName="spaceRect" presStyleCnt="0"/>
      <dgm:spPr/>
    </dgm:pt>
    <dgm:pt modelId="{1DA33BEC-7D82-4E16-BEA2-7B5AECAC51D2}" type="pres">
      <dgm:prSet presAssocID="{27833E50-F655-4837-89A4-5DF3529FC6D7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DA0E9403-5995-4555-B556-BA176B23A89C}" type="presOf" srcId="{3FB772CE-37E8-47C2-82E4-CB16EDA6CE5C}" destId="{F0A84056-8B51-4732-8254-CE708FE298AA}" srcOrd="0" destOrd="0" presId="urn:microsoft.com/office/officeart/2018/5/layout/IconLeafLabelList"/>
    <dgm:cxn modelId="{4700BF2A-EF24-41A2-9376-65F99ADCFE5F}" srcId="{3A45FA4B-0D32-4416-A5F5-FFD56C2530A6}" destId="{D7202176-16AE-4ECA-ACAA-7FD5E422064C}" srcOrd="0" destOrd="0" parTransId="{FAE107AC-CC03-4327-B6D2-9EF164509282}" sibTransId="{1E58F9FC-343A-4B1F-A89E-3B4F3D8C1EB3}"/>
    <dgm:cxn modelId="{E095CF2A-563D-436B-82B9-4E2A3C530E49}" srcId="{3A45FA4B-0D32-4416-A5F5-FFD56C2530A6}" destId="{A5405716-E942-4B9D-9C91-A3C89AC3B600}" srcOrd="1" destOrd="0" parTransId="{7B98693D-313C-4C01-B480-ED8C3CC70AF0}" sibTransId="{07F91E5B-FECE-4A82-B5EA-D9A144C7792B}"/>
    <dgm:cxn modelId="{EEBA542B-669F-484D-87D1-AF066847D46A}" type="presOf" srcId="{27833E50-F655-4837-89A4-5DF3529FC6D7}" destId="{1DA33BEC-7D82-4E16-BEA2-7B5AECAC51D2}" srcOrd="0" destOrd="0" presId="urn:microsoft.com/office/officeart/2018/5/layout/IconLeafLabelList"/>
    <dgm:cxn modelId="{2BF47968-40E3-4B13-88F9-4831F91BF09D}" srcId="{3A45FA4B-0D32-4416-A5F5-FFD56C2530A6}" destId="{27833E50-F655-4837-89A4-5DF3529FC6D7}" srcOrd="3" destOrd="0" parTransId="{B90EC10C-1036-4D2E-91E0-07918AFEFBC9}" sibTransId="{92FA9EA8-D958-4FF7-9CBB-52B9AA0450D2}"/>
    <dgm:cxn modelId="{6412AA58-3450-4844-B1D5-7DC9227D27EE}" srcId="{3A45FA4B-0D32-4416-A5F5-FFD56C2530A6}" destId="{3FB772CE-37E8-47C2-82E4-CB16EDA6CE5C}" srcOrd="2" destOrd="0" parTransId="{4B71EEE7-5875-48FF-9349-8AFBC6303C66}" sibTransId="{52BCC3F0-1F5D-4827-9568-E7B5D2F6F744}"/>
    <dgm:cxn modelId="{8075719C-F0B6-4F87-A512-182D0C60A379}" type="presOf" srcId="{3A45FA4B-0D32-4416-A5F5-FFD56C2530A6}" destId="{99454C92-A654-4508-BAC4-7328D35D92BC}" srcOrd="0" destOrd="0" presId="urn:microsoft.com/office/officeart/2018/5/layout/IconLeafLabelList"/>
    <dgm:cxn modelId="{FA67569C-7708-46C5-A85B-B967DD08D872}" type="presOf" srcId="{A5405716-E942-4B9D-9C91-A3C89AC3B600}" destId="{6553DA59-1619-4571-BA6C-BC21A97632CB}" srcOrd="0" destOrd="0" presId="urn:microsoft.com/office/officeart/2018/5/layout/IconLeafLabelList"/>
    <dgm:cxn modelId="{F7740BD4-20FF-4CBC-AA55-8FC272271A0F}" type="presOf" srcId="{D7202176-16AE-4ECA-ACAA-7FD5E422064C}" destId="{D6076BCA-B43F-4088-A4E3-78AF39AB3058}" srcOrd="0" destOrd="0" presId="urn:microsoft.com/office/officeart/2018/5/layout/IconLeafLabelList"/>
    <dgm:cxn modelId="{4571D618-24CC-4E77-8294-DFB24241FF74}" type="presParOf" srcId="{99454C92-A654-4508-BAC4-7328D35D92BC}" destId="{E0C20A70-9477-41A3-ADE3-20C6E78CCD5C}" srcOrd="0" destOrd="0" presId="urn:microsoft.com/office/officeart/2018/5/layout/IconLeafLabelList"/>
    <dgm:cxn modelId="{7EB3D71B-19D4-45B1-A75A-5CBDB2A2774D}" type="presParOf" srcId="{E0C20A70-9477-41A3-ADE3-20C6E78CCD5C}" destId="{3E35F8B4-8E4D-4406-8C67-015C7FA87F7E}" srcOrd="0" destOrd="0" presId="urn:microsoft.com/office/officeart/2018/5/layout/IconLeafLabelList"/>
    <dgm:cxn modelId="{1A1D6393-51AD-4CD1-B1DC-E6D65A41AE78}" type="presParOf" srcId="{E0C20A70-9477-41A3-ADE3-20C6E78CCD5C}" destId="{590C9654-D6E3-4A3A-A2DD-BD308A4DA8BA}" srcOrd="1" destOrd="0" presId="urn:microsoft.com/office/officeart/2018/5/layout/IconLeafLabelList"/>
    <dgm:cxn modelId="{C26BDE1D-BAEF-4055-81C8-FADA3F9BE224}" type="presParOf" srcId="{E0C20A70-9477-41A3-ADE3-20C6E78CCD5C}" destId="{63052B8B-2470-4E81-8474-7CB23557579A}" srcOrd="2" destOrd="0" presId="urn:microsoft.com/office/officeart/2018/5/layout/IconLeafLabelList"/>
    <dgm:cxn modelId="{2F42B6DA-350C-4EC5-89B6-A67F48624C23}" type="presParOf" srcId="{E0C20A70-9477-41A3-ADE3-20C6E78CCD5C}" destId="{D6076BCA-B43F-4088-A4E3-78AF39AB3058}" srcOrd="3" destOrd="0" presId="urn:microsoft.com/office/officeart/2018/5/layout/IconLeafLabelList"/>
    <dgm:cxn modelId="{4A535C14-A8C6-465C-8667-2BD96139CF25}" type="presParOf" srcId="{99454C92-A654-4508-BAC4-7328D35D92BC}" destId="{A419E83C-ED1E-4C86-9C7F-AA8B5769FD0E}" srcOrd="1" destOrd="0" presId="urn:microsoft.com/office/officeart/2018/5/layout/IconLeafLabelList"/>
    <dgm:cxn modelId="{B4CD57F9-5936-4631-84C2-8975D606B298}" type="presParOf" srcId="{99454C92-A654-4508-BAC4-7328D35D92BC}" destId="{DEB8B981-41DA-4E5E-8813-CD922AD7A326}" srcOrd="2" destOrd="0" presId="urn:microsoft.com/office/officeart/2018/5/layout/IconLeafLabelList"/>
    <dgm:cxn modelId="{9ACB5332-8382-4991-A4B4-79C14E5C4135}" type="presParOf" srcId="{DEB8B981-41DA-4E5E-8813-CD922AD7A326}" destId="{ED8834E3-2FAC-46AF-9F74-2841844665D8}" srcOrd="0" destOrd="0" presId="urn:microsoft.com/office/officeart/2018/5/layout/IconLeafLabelList"/>
    <dgm:cxn modelId="{B2DBC915-E1AA-4244-A68D-EF56F06BCDA1}" type="presParOf" srcId="{DEB8B981-41DA-4E5E-8813-CD922AD7A326}" destId="{E70EAC3C-D734-4D7F-9224-C8200361FB4C}" srcOrd="1" destOrd="0" presId="urn:microsoft.com/office/officeart/2018/5/layout/IconLeafLabelList"/>
    <dgm:cxn modelId="{99289ACC-8D73-4AD7-ADED-C6E390AAAD80}" type="presParOf" srcId="{DEB8B981-41DA-4E5E-8813-CD922AD7A326}" destId="{1FAD8C25-09DE-452B-83A5-EB16993B44F8}" srcOrd="2" destOrd="0" presId="urn:microsoft.com/office/officeart/2018/5/layout/IconLeafLabelList"/>
    <dgm:cxn modelId="{8C531D61-6D5D-4D80-B1A4-1905DF974C87}" type="presParOf" srcId="{DEB8B981-41DA-4E5E-8813-CD922AD7A326}" destId="{6553DA59-1619-4571-BA6C-BC21A97632CB}" srcOrd="3" destOrd="0" presId="urn:microsoft.com/office/officeart/2018/5/layout/IconLeafLabelList"/>
    <dgm:cxn modelId="{F3E7BC83-6315-4817-87B9-CF8DF1E34548}" type="presParOf" srcId="{99454C92-A654-4508-BAC4-7328D35D92BC}" destId="{A3F65612-2A92-476D-988A-03A17FE507BF}" srcOrd="3" destOrd="0" presId="urn:microsoft.com/office/officeart/2018/5/layout/IconLeafLabelList"/>
    <dgm:cxn modelId="{05E74698-EB28-40E9-B43B-76DEE00E6675}" type="presParOf" srcId="{99454C92-A654-4508-BAC4-7328D35D92BC}" destId="{5F58F4C9-0DED-4CEE-8428-10BAF4DF2ED7}" srcOrd="4" destOrd="0" presId="urn:microsoft.com/office/officeart/2018/5/layout/IconLeafLabelList"/>
    <dgm:cxn modelId="{CF67170E-5DC7-4F62-8588-A8D451905C2E}" type="presParOf" srcId="{5F58F4C9-0DED-4CEE-8428-10BAF4DF2ED7}" destId="{D386AE8F-206C-4076-958F-527197CE02AF}" srcOrd="0" destOrd="0" presId="urn:microsoft.com/office/officeart/2018/5/layout/IconLeafLabelList"/>
    <dgm:cxn modelId="{DD8BB085-1DAE-45BC-AC0C-A7BCBA6691BD}" type="presParOf" srcId="{5F58F4C9-0DED-4CEE-8428-10BAF4DF2ED7}" destId="{CBB1520B-CAF7-4E23-9651-B288F0BA4760}" srcOrd="1" destOrd="0" presId="urn:microsoft.com/office/officeart/2018/5/layout/IconLeafLabelList"/>
    <dgm:cxn modelId="{11ECDD4F-2FAE-4BA8-8C4E-263F1721746D}" type="presParOf" srcId="{5F58F4C9-0DED-4CEE-8428-10BAF4DF2ED7}" destId="{C41EE8E1-94A8-4A15-80DA-5D377290410E}" srcOrd="2" destOrd="0" presId="urn:microsoft.com/office/officeart/2018/5/layout/IconLeafLabelList"/>
    <dgm:cxn modelId="{988E72DF-D4B0-43C0-8FC3-1F80B9AFE7BE}" type="presParOf" srcId="{5F58F4C9-0DED-4CEE-8428-10BAF4DF2ED7}" destId="{F0A84056-8B51-4732-8254-CE708FE298AA}" srcOrd="3" destOrd="0" presId="urn:microsoft.com/office/officeart/2018/5/layout/IconLeafLabelList"/>
    <dgm:cxn modelId="{119BFAB5-F90D-4A94-97A0-F01348C9669B}" type="presParOf" srcId="{99454C92-A654-4508-BAC4-7328D35D92BC}" destId="{BFBB9073-1445-41A0-BBC2-BEA74A1E5068}" srcOrd="5" destOrd="0" presId="urn:microsoft.com/office/officeart/2018/5/layout/IconLeafLabelList"/>
    <dgm:cxn modelId="{B73998A6-8E86-4652-8961-7E80709F5D73}" type="presParOf" srcId="{99454C92-A654-4508-BAC4-7328D35D92BC}" destId="{7C0ED12C-7EFE-4D72-8881-375DD1D4361C}" srcOrd="6" destOrd="0" presId="urn:microsoft.com/office/officeart/2018/5/layout/IconLeafLabelList"/>
    <dgm:cxn modelId="{63F82265-60D0-4BDA-9DD8-9BCDD8476281}" type="presParOf" srcId="{7C0ED12C-7EFE-4D72-8881-375DD1D4361C}" destId="{D0B6B978-85C2-4EF7-9148-A70CC66FFD93}" srcOrd="0" destOrd="0" presId="urn:microsoft.com/office/officeart/2018/5/layout/IconLeafLabelList"/>
    <dgm:cxn modelId="{239CCC4F-6B9C-487A-8E6A-683D3024E479}" type="presParOf" srcId="{7C0ED12C-7EFE-4D72-8881-375DD1D4361C}" destId="{737334AA-BAC4-47DF-9A28-21C8937CD1B9}" srcOrd="1" destOrd="0" presId="urn:microsoft.com/office/officeart/2018/5/layout/IconLeafLabelList"/>
    <dgm:cxn modelId="{19573969-EFF3-4A0B-9696-A0B104A848A9}" type="presParOf" srcId="{7C0ED12C-7EFE-4D72-8881-375DD1D4361C}" destId="{BD034D09-9FAA-44E1-8E68-A1C252EFFE4A}" srcOrd="2" destOrd="0" presId="urn:microsoft.com/office/officeart/2018/5/layout/IconLeafLabelList"/>
    <dgm:cxn modelId="{267FE3CB-AE7D-4AB7-88D5-7003BCD5B606}" type="presParOf" srcId="{7C0ED12C-7EFE-4D72-8881-375DD1D4361C}" destId="{1DA33BEC-7D82-4E16-BEA2-7B5AECAC51D2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9F76D4D-4F65-4AF0-8FF5-7361F2983FA9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F1ED3AF-67A7-484A-A160-333A4F8306E9}">
      <dgm:prSet/>
      <dgm:spPr/>
      <dgm:t>
        <a:bodyPr/>
        <a:lstStyle/>
        <a:p>
          <a:r>
            <a:rPr lang="en-GB" b="0" i="0"/>
            <a:t>Key Features of the NHS App</a:t>
          </a:r>
          <a:endParaRPr lang="en-US"/>
        </a:p>
      </dgm:t>
    </dgm:pt>
    <dgm:pt modelId="{EAF5AFA5-FE17-47EC-ADAE-D82B88296728}" type="parTrans" cxnId="{0867022D-F235-4C47-8544-011373DBF431}">
      <dgm:prSet/>
      <dgm:spPr/>
      <dgm:t>
        <a:bodyPr/>
        <a:lstStyle/>
        <a:p>
          <a:endParaRPr lang="en-US"/>
        </a:p>
      </dgm:t>
    </dgm:pt>
    <dgm:pt modelId="{DB6E7D22-C7FA-40F6-B833-4F806C11669E}" type="sibTrans" cxnId="{0867022D-F235-4C47-8544-011373DBF431}">
      <dgm:prSet/>
      <dgm:spPr/>
      <dgm:t>
        <a:bodyPr/>
        <a:lstStyle/>
        <a:p>
          <a:endParaRPr lang="en-US"/>
        </a:p>
      </dgm:t>
    </dgm:pt>
    <dgm:pt modelId="{57A78C19-7C12-4FBB-AFC7-E920C5E8F598}">
      <dgm:prSet/>
      <dgm:spPr/>
      <dgm:t>
        <a:bodyPr/>
        <a:lstStyle/>
        <a:p>
          <a:r>
            <a:rPr lang="en-GB" b="0" i="0"/>
            <a:t>Access medical records anytime, anywhere.</a:t>
          </a:r>
          <a:endParaRPr lang="en-US"/>
        </a:p>
      </dgm:t>
    </dgm:pt>
    <dgm:pt modelId="{C0DAD6B9-2192-43BB-AB84-6837C5445F5F}" type="parTrans" cxnId="{C6845C65-3B6E-4868-A38E-734F15803017}">
      <dgm:prSet/>
      <dgm:spPr/>
      <dgm:t>
        <a:bodyPr/>
        <a:lstStyle/>
        <a:p>
          <a:endParaRPr lang="en-US"/>
        </a:p>
      </dgm:t>
    </dgm:pt>
    <dgm:pt modelId="{97DCBF6C-5999-49BD-9E3E-A08E6964F87A}" type="sibTrans" cxnId="{C6845C65-3B6E-4868-A38E-734F15803017}">
      <dgm:prSet/>
      <dgm:spPr/>
      <dgm:t>
        <a:bodyPr/>
        <a:lstStyle/>
        <a:p>
          <a:endParaRPr lang="en-US"/>
        </a:p>
      </dgm:t>
    </dgm:pt>
    <dgm:pt modelId="{4508C17B-BA30-4D27-9BB9-B19B5A4CCCDE}">
      <dgm:prSet/>
      <dgm:spPr/>
      <dgm:t>
        <a:bodyPr/>
        <a:lstStyle/>
        <a:p>
          <a:r>
            <a:rPr lang="en-GB" b="0" i="0"/>
            <a:t>Book GP appointments with ease.</a:t>
          </a:r>
          <a:endParaRPr lang="en-US"/>
        </a:p>
      </dgm:t>
    </dgm:pt>
    <dgm:pt modelId="{CFA0607D-5C7F-4610-BF03-9A3C46347265}" type="parTrans" cxnId="{811134B5-96D0-43D3-969A-66D4C60509FE}">
      <dgm:prSet/>
      <dgm:spPr/>
      <dgm:t>
        <a:bodyPr/>
        <a:lstStyle/>
        <a:p>
          <a:endParaRPr lang="en-US"/>
        </a:p>
      </dgm:t>
    </dgm:pt>
    <dgm:pt modelId="{714C77CC-75CA-4C20-8E26-A41763BE0A3C}" type="sibTrans" cxnId="{811134B5-96D0-43D3-969A-66D4C60509FE}">
      <dgm:prSet/>
      <dgm:spPr/>
      <dgm:t>
        <a:bodyPr/>
        <a:lstStyle/>
        <a:p>
          <a:endParaRPr lang="en-US"/>
        </a:p>
      </dgm:t>
    </dgm:pt>
    <dgm:pt modelId="{94A8BF07-A34C-4423-9A79-61255C36CDD5}">
      <dgm:prSet/>
      <dgm:spPr/>
      <dgm:t>
        <a:bodyPr/>
        <a:lstStyle/>
        <a:p>
          <a:r>
            <a:rPr lang="en-GB" b="0" i="0"/>
            <a:t>Order repeat prescriptions online.</a:t>
          </a:r>
          <a:endParaRPr lang="en-US"/>
        </a:p>
      </dgm:t>
    </dgm:pt>
    <dgm:pt modelId="{2C4480A7-2BDE-442A-B2BA-51C96D6AF6B9}" type="parTrans" cxnId="{1A551C3C-A152-42BE-B99B-017DBE3E144B}">
      <dgm:prSet/>
      <dgm:spPr/>
      <dgm:t>
        <a:bodyPr/>
        <a:lstStyle/>
        <a:p>
          <a:endParaRPr lang="en-US"/>
        </a:p>
      </dgm:t>
    </dgm:pt>
    <dgm:pt modelId="{771CA9CA-5508-4675-8E03-2FCBCB055FDF}" type="sibTrans" cxnId="{1A551C3C-A152-42BE-B99B-017DBE3E144B}">
      <dgm:prSet/>
      <dgm:spPr/>
      <dgm:t>
        <a:bodyPr/>
        <a:lstStyle/>
        <a:p>
          <a:endParaRPr lang="en-US"/>
        </a:p>
      </dgm:t>
    </dgm:pt>
    <dgm:pt modelId="{D693EE62-B824-407C-A2F9-2EF64A955EC4}">
      <dgm:prSet/>
      <dgm:spPr/>
      <dgm:t>
        <a:bodyPr/>
        <a:lstStyle/>
        <a:p>
          <a:r>
            <a:rPr lang="en-GB" b="0" i="0"/>
            <a:t>View your NHS number and vaccination status.</a:t>
          </a:r>
          <a:endParaRPr lang="en-US"/>
        </a:p>
      </dgm:t>
    </dgm:pt>
    <dgm:pt modelId="{AEAB7B97-1217-4FDC-9106-7FDE5A454571}" type="parTrans" cxnId="{AF2B991D-49CB-43BB-87E1-394DE926378F}">
      <dgm:prSet/>
      <dgm:spPr/>
      <dgm:t>
        <a:bodyPr/>
        <a:lstStyle/>
        <a:p>
          <a:endParaRPr lang="en-US"/>
        </a:p>
      </dgm:t>
    </dgm:pt>
    <dgm:pt modelId="{E0DB6FE8-748F-4F16-BF47-08836972CEE1}" type="sibTrans" cxnId="{AF2B991D-49CB-43BB-87E1-394DE926378F}">
      <dgm:prSet/>
      <dgm:spPr/>
      <dgm:t>
        <a:bodyPr/>
        <a:lstStyle/>
        <a:p>
          <a:endParaRPr lang="en-US"/>
        </a:p>
      </dgm:t>
    </dgm:pt>
    <dgm:pt modelId="{5BCEE6B9-4033-40E6-AB7A-4E3CEBDFE613}">
      <dgm:prSet/>
      <dgm:spPr/>
      <dgm:t>
        <a:bodyPr/>
        <a:lstStyle/>
        <a:p>
          <a:r>
            <a:rPr lang="en-GB" b="0" i="0"/>
            <a:t>Get health advice quickly through symptom checker and NHS services locator.</a:t>
          </a:r>
          <a:endParaRPr lang="en-US"/>
        </a:p>
      </dgm:t>
    </dgm:pt>
    <dgm:pt modelId="{357E8CA8-6E40-4ABE-B5F7-8F04C584D544}" type="parTrans" cxnId="{09A8005E-0973-4208-B0D5-2D24029F5A47}">
      <dgm:prSet/>
      <dgm:spPr/>
      <dgm:t>
        <a:bodyPr/>
        <a:lstStyle/>
        <a:p>
          <a:endParaRPr lang="en-US"/>
        </a:p>
      </dgm:t>
    </dgm:pt>
    <dgm:pt modelId="{9F57BF77-38F2-4856-9FEA-9996E2C13DD8}" type="sibTrans" cxnId="{09A8005E-0973-4208-B0D5-2D24029F5A47}">
      <dgm:prSet/>
      <dgm:spPr/>
      <dgm:t>
        <a:bodyPr/>
        <a:lstStyle/>
        <a:p>
          <a:endParaRPr lang="en-US"/>
        </a:p>
      </dgm:t>
    </dgm:pt>
    <dgm:pt modelId="{05C2F848-419C-434A-9878-51DA9E5F2A3D}">
      <dgm:prSet/>
      <dgm:spPr/>
      <dgm:t>
        <a:bodyPr/>
        <a:lstStyle/>
        <a:p>
          <a:r>
            <a:rPr lang="en-GB" b="0" i="0"/>
            <a:t>Benefits for Patients</a:t>
          </a:r>
          <a:endParaRPr lang="en-US"/>
        </a:p>
      </dgm:t>
    </dgm:pt>
    <dgm:pt modelId="{2B7DF9AC-264B-44AF-A941-F05F94531BA3}" type="parTrans" cxnId="{7FA122A0-7FF7-4CD0-94F2-4F9861B0CB3C}">
      <dgm:prSet/>
      <dgm:spPr/>
      <dgm:t>
        <a:bodyPr/>
        <a:lstStyle/>
        <a:p>
          <a:endParaRPr lang="en-US"/>
        </a:p>
      </dgm:t>
    </dgm:pt>
    <dgm:pt modelId="{9E9496AC-7608-4757-89C7-CCCF58957A04}" type="sibTrans" cxnId="{7FA122A0-7FF7-4CD0-94F2-4F9861B0CB3C}">
      <dgm:prSet/>
      <dgm:spPr/>
      <dgm:t>
        <a:bodyPr/>
        <a:lstStyle/>
        <a:p>
          <a:endParaRPr lang="en-US"/>
        </a:p>
      </dgm:t>
    </dgm:pt>
    <dgm:pt modelId="{BB763EF0-E10C-4079-946B-DF333E45CC89}">
      <dgm:prSet/>
      <dgm:spPr/>
      <dgm:t>
        <a:bodyPr/>
        <a:lstStyle/>
        <a:p>
          <a:r>
            <a:rPr lang="en-GB" b="1" i="0"/>
            <a:t>Convenience:</a:t>
          </a:r>
          <a:r>
            <a:rPr lang="en-GB" b="0" i="0"/>
            <a:t> Manage your health and contact your GP at the touch of a button.</a:t>
          </a:r>
          <a:endParaRPr lang="en-US"/>
        </a:p>
      </dgm:t>
    </dgm:pt>
    <dgm:pt modelId="{6C8429F5-B20B-49D7-8D9C-B4ADC1E1C46B}" type="parTrans" cxnId="{F8BCA71E-CFD4-4484-83CE-C2B278DF3039}">
      <dgm:prSet/>
      <dgm:spPr/>
      <dgm:t>
        <a:bodyPr/>
        <a:lstStyle/>
        <a:p>
          <a:endParaRPr lang="en-US"/>
        </a:p>
      </dgm:t>
    </dgm:pt>
    <dgm:pt modelId="{8AD6FF65-D215-41CA-87A6-C0B3ADB5D577}" type="sibTrans" cxnId="{F8BCA71E-CFD4-4484-83CE-C2B278DF3039}">
      <dgm:prSet/>
      <dgm:spPr/>
      <dgm:t>
        <a:bodyPr/>
        <a:lstStyle/>
        <a:p>
          <a:endParaRPr lang="en-US"/>
        </a:p>
      </dgm:t>
    </dgm:pt>
    <dgm:pt modelId="{3EC4498A-0CD2-4697-9CD6-7B4F9E7D1D4A}">
      <dgm:prSet/>
      <dgm:spPr/>
      <dgm:t>
        <a:bodyPr/>
        <a:lstStyle/>
        <a:p>
          <a:r>
            <a:rPr lang="en-GB" b="1" i="0"/>
            <a:t>Efficiency:</a:t>
          </a:r>
          <a:r>
            <a:rPr lang="en-GB" b="0" i="0"/>
            <a:t> Reduce the need for physical GP visits and phone calls.</a:t>
          </a:r>
          <a:endParaRPr lang="en-US"/>
        </a:p>
      </dgm:t>
    </dgm:pt>
    <dgm:pt modelId="{3081E9A6-C4C6-4B79-9CE4-D78AAE2BF353}" type="parTrans" cxnId="{286DDE27-2EF5-4D1F-B672-A4F6B3CD30D9}">
      <dgm:prSet/>
      <dgm:spPr/>
      <dgm:t>
        <a:bodyPr/>
        <a:lstStyle/>
        <a:p>
          <a:endParaRPr lang="en-US"/>
        </a:p>
      </dgm:t>
    </dgm:pt>
    <dgm:pt modelId="{CB92404A-9DFD-4E8C-B03D-9A9166B5942C}" type="sibTrans" cxnId="{286DDE27-2EF5-4D1F-B672-A4F6B3CD30D9}">
      <dgm:prSet/>
      <dgm:spPr/>
      <dgm:t>
        <a:bodyPr/>
        <a:lstStyle/>
        <a:p>
          <a:endParaRPr lang="en-US"/>
        </a:p>
      </dgm:t>
    </dgm:pt>
    <dgm:pt modelId="{603026F7-15AE-4ABB-832B-EAAFAF4E1082}">
      <dgm:prSet/>
      <dgm:spPr/>
      <dgm:t>
        <a:bodyPr/>
        <a:lstStyle/>
        <a:p>
          <a:r>
            <a:rPr lang="en-GB" b="1" i="0"/>
            <a:t>Informed Decisions:</a:t>
          </a:r>
          <a:r>
            <a:rPr lang="en-GB" b="0" i="0"/>
            <a:t> Access to medical records and health information empowers patients to make informed decisions.</a:t>
          </a:r>
          <a:endParaRPr lang="en-US"/>
        </a:p>
      </dgm:t>
    </dgm:pt>
    <dgm:pt modelId="{0D3A40CE-9AF7-4EF7-8C09-F979D977F1B9}" type="parTrans" cxnId="{3333BD51-3046-4216-AEA3-9644DEEDE3B0}">
      <dgm:prSet/>
      <dgm:spPr/>
      <dgm:t>
        <a:bodyPr/>
        <a:lstStyle/>
        <a:p>
          <a:endParaRPr lang="en-US"/>
        </a:p>
      </dgm:t>
    </dgm:pt>
    <dgm:pt modelId="{5D15D48B-474A-474A-BADE-CB0B5D2E3338}" type="sibTrans" cxnId="{3333BD51-3046-4216-AEA3-9644DEEDE3B0}">
      <dgm:prSet/>
      <dgm:spPr/>
      <dgm:t>
        <a:bodyPr/>
        <a:lstStyle/>
        <a:p>
          <a:endParaRPr lang="en-US"/>
        </a:p>
      </dgm:t>
    </dgm:pt>
    <dgm:pt modelId="{20019518-66C0-4477-AA61-32B8847830EF}">
      <dgm:prSet/>
      <dgm:spPr/>
      <dgm:t>
        <a:bodyPr/>
        <a:lstStyle/>
        <a:p>
          <a:r>
            <a:rPr lang="en-GB" b="1" i="0"/>
            <a:t>Accessibility:</a:t>
          </a:r>
          <a:r>
            <a:rPr lang="en-GB" b="0" i="0"/>
            <a:t> The app is designed to be accessible, supporting a wide range of users including those with disabilities.</a:t>
          </a:r>
          <a:endParaRPr lang="en-US"/>
        </a:p>
      </dgm:t>
    </dgm:pt>
    <dgm:pt modelId="{D2EC0CE8-CBCE-486A-95C1-F199A94D767D}" type="parTrans" cxnId="{93A1BAC8-5075-4195-BBA2-F2F09F57BBDA}">
      <dgm:prSet/>
      <dgm:spPr/>
      <dgm:t>
        <a:bodyPr/>
        <a:lstStyle/>
        <a:p>
          <a:endParaRPr lang="en-US"/>
        </a:p>
      </dgm:t>
    </dgm:pt>
    <dgm:pt modelId="{F5DD5BDF-30AC-47BA-AFB4-6283542DF3E6}" type="sibTrans" cxnId="{93A1BAC8-5075-4195-BBA2-F2F09F57BBDA}">
      <dgm:prSet/>
      <dgm:spPr/>
      <dgm:t>
        <a:bodyPr/>
        <a:lstStyle/>
        <a:p>
          <a:endParaRPr lang="en-US"/>
        </a:p>
      </dgm:t>
    </dgm:pt>
    <dgm:pt modelId="{392DD639-9D42-4ED9-92B8-BE2B7339045E}">
      <dgm:prSet/>
      <dgm:spPr/>
      <dgm:t>
        <a:bodyPr/>
        <a:lstStyle/>
        <a:p>
          <a:r>
            <a:rPr lang="en-GB" b="1" i="0"/>
            <a:t>Security:</a:t>
          </a:r>
          <a:r>
            <a:rPr lang="en-GB" b="0" i="0"/>
            <a:t> Secure login and data protection ensure your health information is safe and private.</a:t>
          </a:r>
          <a:endParaRPr lang="en-US"/>
        </a:p>
      </dgm:t>
    </dgm:pt>
    <dgm:pt modelId="{FD22E52E-BA6E-42C4-BE0D-C18B0F2E0415}" type="parTrans" cxnId="{01680724-0327-436A-AB01-637D9E0CA314}">
      <dgm:prSet/>
      <dgm:spPr/>
      <dgm:t>
        <a:bodyPr/>
        <a:lstStyle/>
        <a:p>
          <a:endParaRPr lang="en-US"/>
        </a:p>
      </dgm:t>
    </dgm:pt>
    <dgm:pt modelId="{4E83097D-48A5-4FE7-BE3B-3F96B760B449}" type="sibTrans" cxnId="{01680724-0327-436A-AB01-637D9E0CA314}">
      <dgm:prSet/>
      <dgm:spPr/>
      <dgm:t>
        <a:bodyPr/>
        <a:lstStyle/>
        <a:p>
          <a:endParaRPr lang="en-US"/>
        </a:p>
      </dgm:t>
    </dgm:pt>
    <dgm:pt modelId="{5D331668-E2C7-408F-825F-52E7DF0ED5F8}" type="pres">
      <dgm:prSet presAssocID="{B9F76D4D-4F65-4AF0-8FF5-7361F2983FA9}" presName="Name0" presStyleCnt="0">
        <dgm:presLayoutVars>
          <dgm:dir/>
          <dgm:animLvl val="lvl"/>
          <dgm:resizeHandles val="exact"/>
        </dgm:presLayoutVars>
      </dgm:prSet>
      <dgm:spPr/>
    </dgm:pt>
    <dgm:pt modelId="{43C6C46E-64BA-4CB0-893B-2810A96BDCE7}" type="pres">
      <dgm:prSet presAssocID="{1F1ED3AF-67A7-484A-A160-333A4F8306E9}" presName="linNode" presStyleCnt="0"/>
      <dgm:spPr/>
    </dgm:pt>
    <dgm:pt modelId="{D2F09BCA-9D97-487C-8CB4-0B6F15A0A9C7}" type="pres">
      <dgm:prSet presAssocID="{1F1ED3AF-67A7-484A-A160-333A4F8306E9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D87CA70D-1090-43F1-8C1E-DA139BA8874B}" type="pres">
      <dgm:prSet presAssocID="{1F1ED3AF-67A7-484A-A160-333A4F8306E9}" presName="descendantText" presStyleLbl="alignAccFollowNode1" presStyleIdx="0" presStyleCnt="2">
        <dgm:presLayoutVars>
          <dgm:bulletEnabled val="1"/>
        </dgm:presLayoutVars>
      </dgm:prSet>
      <dgm:spPr/>
    </dgm:pt>
    <dgm:pt modelId="{1DCA3D61-6C02-4A21-9D5D-24A967FFF0D0}" type="pres">
      <dgm:prSet presAssocID="{DB6E7D22-C7FA-40F6-B833-4F806C11669E}" presName="sp" presStyleCnt="0"/>
      <dgm:spPr/>
    </dgm:pt>
    <dgm:pt modelId="{DBA91194-98D5-44CB-AA13-78C71616C2C6}" type="pres">
      <dgm:prSet presAssocID="{05C2F848-419C-434A-9878-51DA9E5F2A3D}" presName="linNode" presStyleCnt="0"/>
      <dgm:spPr/>
    </dgm:pt>
    <dgm:pt modelId="{DC74958D-EC29-450F-9DB7-A8A53B978CCA}" type="pres">
      <dgm:prSet presAssocID="{05C2F848-419C-434A-9878-51DA9E5F2A3D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584235FA-24E6-462B-8ED5-D2AEA9149F6F}" type="pres">
      <dgm:prSet presAssocID="{05C2F848-419C-434A-9878-51DA9E5F2A3D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2E9B8D00-7B3F-455D-A9B3-9272BC3241AB}" type="presOf" srcId="{94A8BF07-A34C-4423-9A79-61255C36CDD5}" destId="{D87CA70D-1090-43F1-8C1E-DA139BA8874B}" srcOrd="0" destOrd="2" presId="urn:microsoft.com/office/officeart/2005/8/layout/vList5"/>
    <dgm:cxn modelId="{AF2B991D-49CB-43BB-87E1-394DE926378F}" srcId="{1F1ED3AF-67A7-484A-A160-333A4F8306E9}" destId="{D693EE62-B824-407C-A2F9-2EF64A955EC4}" srcOrd="3" destOrd="0" parTransId="{AEAB7B97-1217-4FDC-9106-7FDE5A454571}" sibTransId="{E0DB6FE8-748F-4F16-BF47-08836972CEE1}"/>
    <dgm:cxn modelId="{F8BCA71E-CFD4-4484-83CE-C2B278DF3039}" srcId="{05C2F848-419C-434A-9878-51DA9E5F2A3D}" destId="{BB763EF0-E10C-4079-946B-DF333E45CC89}" srcOrd="0" destOrd="0" parTransId="{6C8429F5-B20B-49D7-8D9C-B4ADC1E1C46B}" sibTransId="{8AD6FF65-D215-41CA-87A6-C0B3ADB5D577}"/>
    <dgm:cxn modelId="{9383E523-0FB4-4DDD-AE30-E29C247CD8C3}" type="presOf" srcId="{57A78C19-7C12-4FBB-AFC7-E920C5E8F598}" destId="{D87CA70D-1090-43F1-8C1E-DA139BA8874B}" srcOrd="0" destOrd="0" presId="urn:microsoft.com/office/officeart/2005/8/layout/vList5"/>
    <dgm:cxn modelId="{01680724-0327-436A-AB01-637D9E0CA314}" srcId="{05C2F848-419C-434A-9878-51DA9E5F2A3D}" destId="{392DD639-9D42-4ED9-92B8-BE2B7339045E}" srcOrd="4" destOrd="0" parTransId="{FD22E52E-BA6E-42C4-BE0D-C18B0F2E0415}" sibTransId="{4E83097D-48A5-4FE7-BE3B-3F96B760B449}"/>
    <dgm:cxn modelId="{286DDE27-2EF5-4D1F-B672-A4F6B3CD30D9}" srcId="{05C2F848-419C-434A-9878-51DA9E5F2A3D}" destId="{3EC4498A-0CD2-4697-9CD6-7B4F9E7D1D4A}" srcOrd="1" destOrd="0" parTransId="{3081E9A6-C4C6-4B79-9CE4-D78AAE2BF353}" sibTransId="{CB92404A-9DFD-4E8C-B03D-9A9166B5942C}"/>
    <dgm:cxn modelId="{0867022D-F235-4C47-8544-011373DBF431}" srcId="{B9F76D4D-4F65-4AF0-8FF5-7361F2983FA9}" destId="{1F1ED3AF-67A7-484A-A160-333A4F8306E9}" srcOrd="0" destOrd="0" parTransId="{EAF5AFA5-FE17-47EC-ADAE-D82B88296728}" sibTransId="{DB6E7D22-C7FA-40F6-B833-4F806C11669E}"/>
    <dgm:cxn modelId="{93E70B2F-6450-4A2A-8700-E3C757841A08}" type="presOf" srcId="{BB763EF0-E10C-4079-946B-DF333E45CC89}" destId="{584235FA-24E6-462B-8ED5-D2AEA9149F6F}" srcOrd="0" destOrd="0" presId="urn:microsoft.com/office/officeart/2005/8/layout/vList5"/>
    <dgm:cxn modelId="{624CE134-33D2-4309-BE05-1E7A3E34AB0C}" type="presOf" srcId="{4508C17B-BA30-4D27-9BB9-B19B5A4CCCDE}" destId="{D87CA70D-1090-43F1-8C1E-DA139BA8874B}" srcOrd="0" destOrd="1" presId="urn:microsoft.com/office/officeart/2005/8/layout/vList5"/>
    <dgm:cxn modelId="{1A551C3C-A152-42BE-B99B-017DBE3E144B}" srcId="{1F1ED3AF-67A7-484A-A160-333A4F8306E9}" destId="{94A8BF07-A34C-4423-9A79-61255C36CDD5}" srcOrd="2" destOrd="0" parTransId="{2C4480A7-2BDE-442A-B2BA-51C96D6AF6B9}" sibTransId="{771CA9CA-5508-4675-8E03-2FCBCB055FDF}"/>
    <dgm:cxn modelId="{09A8005E-0973-4208-B0D5-2D24029F5A47}" srcId="{1F1ED3AF-67A7-484A-A160-333A4F8306E9}" destId="{5BCEE6B9-4033-40E6-AB7A-4E3CEBDFE613}" srcOrd="4" destOrd="0" parTransId="{357E8CA8-6E40-4ABE-B5F7-8F04C584D544}" sibTransId="{9F57BF77-38F2-4856-9FEA-9996E2C13DD8}"/>
    <dgm:cxn modelId="{37B11E60-F45B-4600-8D04-466D86DFC90E}" type="presOf" srcId="{1F1ED3AF-67A7-484A-A160-333A4F8306E9}" destId="{D2F09BCA-9D97-487C-8CB4-0B6F15A0A9C7}" srcOrd="0" destOrd="0" presId="urn:microsoft.com/office/officeart/2005/8/layout/vList5"/>
    <dgm:cxn modelId="{256D0E63-269D-4A6B-9035-E27617E3BF13}" type="presOf" srcId="{B9F76D4D-4F65-4AF0-8FF5-7361F2983FA9}" destId="{5D331668-E2C7-408F-825F-52E7DF0ED5F8}" srcOrd="0" destOrd="0" presId="urn:microsoft.com/office/officeart/2005/8/layout/vList5"/>
    <dgm:cxn modelId="{C6845C65-3B6E-4868-A38E-734F15803017}" srcId="{1F1ED3AF-67A7-484A-A160-333A4F8306E9}" destId="{57A78C19-7C12-4FBB-AFC7-E920C5E8F598}" srcOrd="0" destOrd="0" parTransId="{C0DAD6B9-2192-43BB-AB84-6837C5445F5F}" sibTransId="{97DCBF6C-5999-49BD-9E3E-A08E6964F87A}"/>
    <dgm:cxn modelId="{7E3A5070-1772-4564-A911-80070E0C7786}" type="presOf" srcId="{20019518-66C0-4477-AA61-32B8847830EF}" destId="{584235FA-24E6-462B-8ED5-D2AEA9149F6F}" srcOrd="0" destOrd="3" presId="urn:microsoft.com/office/officeart/2005/8/layout/vList5"/>
    <dgm:cxn modelId="{3333BD51-3046-4216-AEA3-9644DEEDE3B0}" srcId="{05C2F848-419C-434A-9878-51DA9E5F2A3D}" destId="{603026F7-15AE-4ABB-832B-EAAFAF4E1082}" srcOrd="2" destOrd="0" parTransId="{0D3A40CE-9AF7-4EF7-8C09-F979D977F1B9}" sibTransId="{5D15D48B-474A-474A-BADE-CB0B5D2E3338}"/>
    <dgm:cxn modelId="{7FA122A0-7FF7-4CD0-94F2-4F9861B0CB3C}" srcId="{B9F76D4D-4F65-4AF0-8FF5-7361F2983FA9}" destId="{05C2F848-419C-434A-9878-51DA9E5F2A3D}" srcOrd="1" destOrd="0" parTransId="{2B7DF9AC-264B-44AF-A941-F05F94531BA3}" sibTransId="{9E9496AC-7608-4757-89C7-CCCF58957A04}"/>
    <dgm:cxn modelId="{E7D54EB1-67B5-42D6-BC2C-41204C443BB8}" type="presOf" srcId="{D693EE62-B824-407C-A2F9-2EF64A955EC4}" destId="{D87CA70D-1090-43F1-8C1E-DA139BA8874B}" srcOrd="0" destOrd="3" presId="urn:microsoft.com/office/officeart/2005/8/layout/vList5"/>
    <dgm:cxn modelId="{811134B5-96D0-43D3-969A-66D4C60509FE}" srcId="{1F1ED3AF-67A7-484A-A160-333A4F8306E9}" destId="{4508C17B-BA30-4D27-9BB9-B19B5A4CCCDE}" srcOrd="1" destOrd="0" parTransId="{CFA0607D-5C7F-4610-BF03-9A3C46347265}" sibTransId="{714C77CC-75CA-4C20-8E26-A41763BE0A3C}"/>
    <dgm:cxn modelId="{EC41D5BC-B37D-45A4-AA6F-380ECF433723}" type="presOf" srcId="{603026F7-15AE-4ABB-832B-EAAFAF4E1082}" destId="{584235FA-24E6-462B-8ED5-D2AEA9149F6F}" srcOrd="0" destOrd="2" presId="urn:microsoft.com/office/officeart/2005/8/layout/vList5"/>
    <dgm:cxn modelId="{E1B440C4-6B92-4331-A1AA-7FA7D23477D6}" type="presOf" srcId="{5BCEE6B9-4033-40E6-AB7A-4E3CEBDFE613}" destId="{D87CA70D-1090-43F1-8C1E-DA139BA8874B}" srcOrd="0" destOrd="4" presId="urn:microsoft.com/office/officeart/2005/8/layout/vList5"/>
    <dgm:cxn modelId="{7999E0C6-B068-4D75-AA65-8EF87F05F219}" type="presOf" srcId="{3EC4498A-0CD2-4697-9CD6-7B4F9E7D1D4A}" destId="{584235FA-24E6-462B-8ED5-D2AEA9149F6F}" srcOrd="0" destOrd="1" presId="urn:microsoft.com/office/officeart/2005/8/layout/vList5"/>
    <dgm:cxn modelId="{93A1BAC8-5075-4195-BBA2-F2F09F57BBDA}" srcId="{05C2F848-419C-434A-9878-51DA9E5F2A3D}" destId="{20019518-66C0-4477-AA61-32B8847830EF}" srcOrd="3" destOrd="0" parTransId="{D2EC0CE8-CBCE-486A-95C1-F199A94D767D}" sibTransId="{F5DD5BDF-30AC-47BA-AFB4-6283542DF3E6}"/>
    <dgm:cxn modelId="{18CDFBDC-EC85-40ED-81D9-9958C2BD4907}" type="presOf" srcId="{05C2F848-419C-434A-9878-51DA9E5F2A3D}" destId="{DC74958D-EC29-450F-9DB7-A8A53B978CCA}" srcOrd="0" destOrd="0" presId="urn:microsoft.com/office/officeart/2005/8/layout/vList5"/>
    <dgm:cxn modelId="{6CE774DF-7AA2-445B-BC7C-E97661D766EA}" type="presOf" srcId="{392DD639-9D42-4ED9-92B8-BE2B7339045E}" destId="{584235FA-24E6-462B-8ED5-D2AEA9149F6F}" srcOrd="0" destOrd="4" presId="urn:microsoft.com/office/officeart/2005/8/layout/vList5"/>
    <dgm:cxn modelId="{0983B787-CC44-4B08-ABDB-2DC171308798}" type="presParOf" srcId="{5D331668-E2C7-408F-825F-52E7DF0ED5F8}" destId="{43C6C46E-64BA-4CB0-893B-2810A96BDCE7}" srcOrd="0" destOrd="0" presId="urn:microsoft.com/office/officeart/2005/8/layout/vList5"/>
    <dgm:cxn modelId="{90D36165-D7FF-4305-B295-BFC14D3F7013}" type="presParOf" srcId="{43C6C46E-64BA-4CB0-893B-2810A96BDCE7}" destId="{D2F09BCA-9D97-487C-8CB4-0B6F15A0A9C7}" srcOrd="0" destOrd="0" presId="urn:microsoft.com/office/officeart/2005/8/layout/vList5"/>
    <dgm:cxn modelId="{26D53C41-99BF-4048-AEE5-7A2938A8EF95}" type="presParOf" srcId="{43C6C46E-64BA-4CB0-893B-2810A96BDCE7}" destId="{D87CA70D-1090-43F1-8C1E-DA139BA8874B}" srcOrd="1" destOrd="0" presId="urn:microsoft.com/office/officeart/2005/8/layout/vList5"/>
    <dgm:cxn modelId="{2A443BCC-1576-46DC-8A60-0A303FEE199D}" type="presParOf" srcId="{5D331668-E2C7-408F-825F-52E7DF0ED5F8}" destId="{1DCA3D61-6C02-4A21-9D5D-24A967FFF0D0}" srcOrd="1" destOrd="0" presId="urn:microsoft.com/office/officeart/2005/8/layout/vList5"/>
    <dgm:cxn modelId="{9BFEE452-684C-4FB1-B188-8A2A6309B983}" type="presParOf" srcId="{5D331668-E2C7-408F-825F-52E7DF0ED5F8}" destId="{DBA91194-98D5-44CB-AA13-78C71616C2C6}" srcOrd="2" destOrd="0" presId="urn:microsoft.com/office/officeart/2005/8/layout/vList5"/>
    <dgm:cxn modelId="{BB2E39FD-9BE0-451B-AB66-63D054EDD20F}" type="presParOf" srcId="{DBA91194-98D5-44CB-AA13-78C71616C2C6}" destId="{DC74958D-EC29-450F-9DB7-A8A53B978CCA}" srcOrd="0" destOrd="0" presId="urn:microsoft.com/office/officeart/2005/8/layout/vList5"/>
    <dgm:cxn modelId="{C5789C80-47C3-4365-9E97-0A4541B37C96}" type="presParOf" srcId="{DBA91194-98D5-44CB-AA13-78C71616C2C6}" destId="{584235FA-24E6-462B-8ED5-D2AEA9149F6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A207293-7270-4AED-9914-13B35B892DC3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C7E3E968-3E4B-4D97-A6F8-689895FEC36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b="1" i="0"/>
            <a:t>Gratitude for Positive Feedback:</a:t>
          </a:r>
          <a:r>
            <a:rPr lang="en-GB" b="0" i="0"/>
            <a:t> We're proud of the high patient satisfaction levels and dedicated to maintaining our strengths in care quality and service.</a:t>
          </a:r>
          <a:endParaRPr lang="en-US"/>
        </a:p>
      </dgm:t>
    </dgm:pt>
    <dgm:pt modelId="{FB9B5499-BD5D-4B9A-91F6-0680B92CDBD1}" type="parTrans" cxnId="{73D86CB0-2B09-4020-96F4-9DA5283F8931}">
      <dgm:prSet/>
      <dgm:spPr/>
      <dgm:t>
        <a:bodyPr/>
        <a:lstStyle/>
        <a:p>
          <a:endParaRPr lang="en-US"/>
        </a:p>
      </dgm:t>
    </dgm:pt>
    <dgm:pt modelId="{01296337-1A9D-4488-AFA1-D01F4403C097}" type="sibTrans" cxnId="{73D86CB0-2B09-4020-96F4-9DA5283F8931}">
      <dgm:prSet/>
      <dgm:spPr/>
      <dgm:t>
        <a:bodyPr/>
        <a:lstStyle/>
        <a:p>
          <a:endParaRPr lang="en-US"/>
        </a:p>
      </dgm:t>
    </dgm:pt>
    <dgm:pt modelId="{486266E0-8FE1-4247-AFC3-21D9C32BA398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b="1" i="0"/>
            <a:t>Website Improvements Underway:</a:t>
          </a:r>
          <a:r>
            <a:rPr lang="en-GB" b="0" i="0"/>
            <a:t> Addressing feedback for a more informative and user-friendly website.</a:t>
          </a:r>
          <a:endParaRPr lang="en-US"/>
        </a:p>
      </dgm:t>
    </dgm:pt>
    <dgm:pt modelId="{F434213C-3258-4A35-A050-CF25D2DAF799}" type="parTrans" cxnId="{95A4CE68-BDD1-4F25-8985-E9FCF73D62D5}">
      <dgm:prSet/>
      <dgm:spPr/>
      <dgm:t>
        <a:bodyPr/>
        <a:lstStyle/>
        <a:p>
          <a:endParaRPr lang="en-US"/>
        </a:p>
      </dgm:t>
    </dgm:pt>
    <dgm:pt modelId="{67F3D24B-011A-444B-B231-B25C55F71031}" type="sibTrans" cxnId="{95A4CE68-BDD1-4F25-8985-E9FCF73D62D5}">
      <dgm:prSet/>
      <dgm:spPr/>
      <dgm:t>
        <a:bodyPr/>
        <a:lstStyle/>
        <a:p>
          <a:endParaRPr lang="en-US"/>
        </a:p>
      </dgm:t>
    </dgm:pt>
    <dgm:pt modelId="{DA314F52-6E29-4045-855C-AB11BE79D833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 i="0"/>
            <a:t>Action:</a:t>
          </a:r>
          <a:r>
            <a:rPr lang="en-GB" b="0" i="0"/>
            <a:t> Revamping website with improved navigation, accessibility, and comprehensive health information.</a:t>
          </a:r>
          <a:endParaRPr lang="en-US"/>
        </a:p>
      </dgm:t>
    </dgm:pt>
    <dgm:pt modelId="{C7ACAE47-7F27-4552-81CE-676E6E582FC8}" type="parTrans" cxnId="{104CF774-D9B2-49AF-8D9E-4C0FA8DDB483}">
      <dgm:prSet/>
      <dgm:spPr/>
      <dgm:t>
        <a:bodyPr/>
        <a:lstStyle/>
        <a:p>
          <a:endParaRPr lang="en-US"/>
        </a:p>
      </dgm:t>
    </dgm:pt>
    <dgm:pt modelId="{494EFCE8-F9BD-459C-BFD2-B140AA98B34F}" type="sibTrans" cxnId="{104CF774-D9B2-49AF-8D9E-4C0FA8DDB483}">
      <dgm:prSet/>
      <dgm:spPr/>
      <dgm:t>
        <a:bodyPr/>
        <a:lstStyle/>
        <a:p>
          <a:endParaRPr lang="en-US"/>
        </a:p>
      </dgm:t>
    </dgm:pt>
    <dgm:pt modelId="{9BA99231-A15E-4E35-84D2-5819B3870C1F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 i="0"/>
            <a:t>Timeline:</a:t>
          </a:r>
          <a:r>
            <a:rPr lang="en-GB" b="0" i="0"/>
            <a:t> Completion targeted within the next 3 months.</a:t>
          </a:r>
          <a:endParaRPr lang="en-US"/>
        </a:p>
      </dgm:t>
    </dgm:pt>
    <dgm:pt modelId="{051F9A7F-D8C0-4666-909D-308E500C4170}" type="parTrans" cxnId="{A4B5ECA8-89AF-4E9A-A8F6-02BA757269BC}">
      <dgm:prSet/>
      <dgm:spPr/>
      <dgm:t>
        <a:bodyPr/>
        <a:lstStyle/>
        <a:p>
          <a:endParaRPr lang="en-US"/>
        </a:p>
      </dgm:t>
    </dgm:pt>
    <dgm:pt modelId="{1E9831B8-EE95-45DE-B58D-FCED43E03CB6}" type="sibTrans" cxnId="{A4B5ECA8-89AF-4E9A-A8F6-02BA757269BC}">
      <dgm:prSet/>
      <dgm:spPr/>
      <dgm:t>
        <a:bodyPr/>
        <a:lstStyle/>
        <a:p>
          <a:endParaRPr lang="en-US"/>
        </a:p>
      </dgm:t>
    </dgm:pt>
    <dgm:pt modelId="{E066BE38-5E20-4C0C-B119-4FB9256A88B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b="1" i="0"/>
            <a:t>Continuous Engagement:</a:t>
          </a:r>
          <a:r>
            <a:rPr lang="en-GB" b="0" i="0"/>
            <a:t> Your feedback is crucial. Post-update, we will seek your input to ensure the website meets your needs and expectations.</a:t>
          </a:r>
          <a:endParaRPr lang="en-US"/>
        </a:p>
      </dgm:t>
    </dgm:pt>
    <dgm:pt modelId="{A8A15E6A-54C6-4421-B83F-C21B87016778}" type="parTrans" cxnId="{BEA58AD4-E7B9-46C9-9C47-AAE7694D97E0}">
      <dgm:prSet/>
      <dgm:spPr/>
      <dgm:t>
        <a:bodyPr/>
        <a:lstStyle/>
        <a:p>
          <a:endParaRPr lang="en-US"/>
        </a:p>
      </dgm:t>
    </dgm:pt>
    <dgm:pt modelId="{17DB76C3-1C1A-4B57-819F-E10B8EF11EB2}" type="sibTrans" cxnId="{BEA58AD4-E7B9-46C9-9C47-AAE7694D97E0}">
      <dgm:prSet/>
      <dgm:spPr/>
      <dgm:t>
        <a:bodyPr/>
        <a:lstStyle/>
        <a:p>
          <a:endParaRPr lang="en-US"/>
        </a:p>
      </dgm:t>
    </dgm:pt>
    <dgm:pt modelId="{08D4E0C5-87A2-4592-8ECA-103826A9166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b="1" i="0"/>
            <a:t>Open Communication:</a:t>
          </a:r>
          <a:r>
            <a:rPr lang="en-GB" b="0" i="0"/>
            <a:t> Updates on progress will be shared via our website, email newsletters, and within the surgery premises.</a:t>
          </a:r>
          <a:endParaRPr lang="en-US"/>
        </a:p>
      </dgm:t>
    </dgm:pt>
    <dgm:pt modelId="{493EC4A1-7C1B-4086-8CE3-5CB28D998440}" type="parTrans" cxnId="{A4D1D384-EE8C-46CB-8EBE-DDF5E8BA9D15}">
      <dgm:prSet/>
      <dgm:spPr/>
      <dgm:t>
        <a:bodyPr/>
        <a:lstStyle/>
        <a:p>
          <a:endParaRPr lang="en-US"/>
        </a:p>
      </dgm:t>
    </dgm:pt>
    <dgm:pt modelId="{1D37795E-9B6D-412B-AADD-7AF3E29AEC31}" type="sibTrans" cxnId="{A4D1D384-EE8C-46CB-8EBE-DDF5E8BA9D15}">
      <dgm:prSet/>
      <dgm:spPr/>
      <dgm:t>
        <a:bodyPr/>
        <a:lstStyle/>
        <a:p>
          <a:endParaRPr lang="en-US"/>
        </a:p>
      </dgm:t>
    </dgm:pt>
    <dgm:pt modelId="{75176843-4198-448C-A6B5-383D168BED12}" type="pres">
      <dgm:prSet presAssocID="{FA207293-7270-4AED-9914-13B35B892DC3}" presName="root" presStyleCnt="0">
        <dgm:presLayoutVars>
          <dgm:dir/>
          <dgm:resizeHandles val="exact"/>
        </dgm:presLayoutVars>
      </dgm:prSet>
      <dgm:spPr/>
    </dgm:pt>
    <dgm:pt modelId="{E687E3B7-AEAF-4CAF-BD1B-0F8D09480697}" type="pres">
      <dgm:prSet presAssocID="{C7E3E968-3E4B-4D97-A6F8-689895FEC361}" presName="compNode" presStyleCnt="0"/>
      <dgm:spPr/>
    </dgm:pt>
    <dgm:pt modelId="{26131A42-669A-4855-8505-2EC0FC1191D8}" type="pres">
      <dgm:prSet presAssocID="{C7E3E968-3E4B-4D97-A6F8-689895FEC36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ve Letter"/>
        </a:ext>
      </dgm:extLst>
    </dgm:pt>
    <dgm:pt modelId="{E25BA18C-C879-451A-A171-E2AACA9B7A24}" type="pres">
      <dgm:prSet presAssocID="{C7E3E968-3E4B-4D97-A6F8-689895FEC361}" presName="iconSpace" presStyleCnt="0"/>
      <dgm:spPr/>
    </dgm:pt>
    <dgm:pt modelId="{AACB49E9-0CF2-4000-8BDC-2FF513FDCB3B}" type="pres">
      <dgm:prSet presAssocID="{C7E3E968-3E4B-4D97-A6F8-689895FEC361}" presName="parTx" presStyleLbl="revTx" presStyleIdx="0" presStyleCnt="8">
        <dgm:presLayoutVars>
          <dgm:chMax val="0"/>
          <dgm:chPref val="0"/>
        </dgm:presLayoutVars>
      </dgm:prSet>
      <dgm:spPr/>
    </dgm:pt>
    <dgm:pt modelId="{67670831-6C71-4A97-9884-532493E3F8C6}" type="pres">
      <dgm:prSet presAssocID="{C7E3E968-3E4B-4D97-A6F8-689895FEC361}" presName="txSpace" presStyleCnt="0"/>
      <dgm:spPr/>
    </dgm:pt>
    <dgm:pt modelId="{654B96EC-AE87-439B-BBF2-4468897E053E}" type="pres">
      <dgm:prSet presAssocID="{C7E3E968-3E4B-4D97-A6F8-689895FEC361}" presName="desTx" presStyleLbl="revTx" presStyleIdx="1" presStyleCnt="8">
        <dgm:presLayoutVars/>
      </dgm:prSet>
      <dgm:spPr/>
    </dgm:pt>
    <dgm:pt modelId="{7D7DDCBB-78A8-4100-BDE0-B8228DB34DDE}" type="pres">
      <dgm:prSet presAssocID="{01296337-1A9D-4488-AFA1-D01F4403C097}" presName="sibTrans" presStyleCnt="0"/>
      <dgm:spPr/>
    </dgm:pt>
    <dgm:pt modelId="{658F132D-CE4F-4950-9FA8-DFCEA1B234AD}" type="pres">
      <dgm:prSet presAssocID="{486266E0-8FE1-4247-AFC3-21D9C32BA398}" presName="compNode" presStyleCnt="0"/>
      <dgm:spPr/>
    </dgm:pt>
    <dgm:pt modelId="{47C64CBA-2A5B-4D0C-9263-F9FACE142EFD}" type="pres">
      <dgm:prSet presAssocID="{486266E0-8FE1-4247-AFC3-21D9C32BA39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ternet"/>
        </a:ext>
      </dgm:extLst>
    </dgm:pt>
    <dgm:pt modelId="{5538ED91-BD32-41DD-A357-57A680D18FFA}" type="pres">
      <dgm:prSet presAssocID="{486266E0-8FE1-4247-AFC3-21D9C32BA398}" presName="iconSpace" presStyleCnt="0"/>
      <dgm:spPr/>
    </dgm:pt>
    <dgm:pt modelId="{55CE5CE1-4F13-414E-B406-D4F4A8ADF412}" type="pres">
      <dgm:prSet presAssocID="{486266E0-8FE1-4247-AFC3-21D9C32BA398}" presName="parTx" presStyleLbl="revTx" presStyleIdx="2" presStyleCnt="8">
        <dgm:presLayoutVars>
          <dgm:chMax val="0"/>
          <dgm:chPref val="0"/>
        </dgm:presLayoutVars>
      </dgm:prSet>
      <dgm:spPr/>
    </dgm:pt>
    <dgm:pt modelId="{245E4678-8FDB-4932-AA6E-3201B64ED7F5}" type="pres">
      <dgm:prSet presAssocID="{486266E0-8FE1-4247-AFC3-21D9C32BA398}" presName="txSpace" presStyleCnt="0"/>
      <dgm:spPr/>
    </dgm:pt>
    <dgm:pt modelId="{4812F112-B566-434E-8ED9-B0B7E3383D62}" type="pres">
      <dgm:prSet presAssocID="{486266E0-8FE1-4247-AFC3-21D9C32BA398}" presName="desTx" presStyleLbl="revTx" presStyleIdx="3" presStyleCnt="8">
        <dgm:presLayoutVars/>
      </dgm:prSet>
      <dgm:spPr/>
    </dgm:pt>
    <dgm:pt modelId="{7368A364-5E4C-49CD-93FA-39F9BC5090D4}" type="pres">
      <dgm:prSet presAssocID="{67F3D24B-011A-444B-B231-B25C55F71031}" presName="sibTrans" presStyleCnt="0"/>
      <dgm:spPr/>
    </dgm:pt>
    <dgm:pt modelId="{17F66286-0DE6-48AE-B6E7-CC16350CBDBA}" type="pres">
      <dgm:prSet presAssocID="{E066BE38-5E20-4C0C-B119-4FB9256A88B6}" presName="compNode" presStyleCnt="0"/>
      <dgm:spPr/>
    </dgm:pt>
    <dgm:pt modelId="{86662399-1ECC-4C5D-B150-A6208AA9E7F9}" type="pres">
      <dgm:prSet presAssocID="{E066BE38-5E20-4C0C-B119-4FB9256A88B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are"/>
        </a:ext>
      </dgm:extLst>
    </dgm:pt>
    <dgm:pt modelId="{D874FC95-2149-4728-84B1-19F9F75A7FB9}" type="pres">
      <dgm:prSet presAssocID="{E066BE38-5E20-4C0C-B119-4FB9256A88B6}" presName="iconSpace" presStyleCnt="0"/>
      <dgm:spPr/>
    </dgm:pt>
    <dgm:pt modelId="{B68CF2D2-BE77-427F-B876-B21E8D0AA4E3}" type="pres">
      <dgm:prSet presAssocID="{E066BE38-5E20-4C0C-B119-4FB9256A88B6}" presName="parTx" presStyleLbl="revTx" presStyleIdx="4" presStyleCnt="8">
        <dgm:presLayoutVars>
          <dgm:chMax val="0"/>
          <dgm:chPref val="0"/>
        </dgm:presLayoutVars>
      </dgm:prSet>
      <dgm:spPr/>
    </dgm:pt>
    <dgm:pt modelId="{2D71E1BB-6519-4F2D-8FE3-C484F0C084B4}" type="pres">
      <dgm:prSet presAssocID="{E066BE38-5E20-4C0C-B119-4FB9256A88B6}" presName="txSpace" presStyleCnt="0"/>
      <dgm:spPr/>
    </dgm:pt>
    <dgm:pt modelId="{7608A84C-C1D8-440F-A440-E311AEEB5F26}" type="pres">
      <dgm:prSet presAssocID="{E066BE38-5E20-4C0C-B119-4FB9256A88B6}" presName="desTx" presStyleLbl="revTx" presStyleIdx="5" presStyleCnt="8">
        <dgm:presLayoutVars/>
      </dgm:prSet>
      <dgm:spPr/>
    </dgm:pt>
    <dgm:pt modelId="{0F70EE71-76DA-48EB-88C8-FC462C0240BB}" type="pres">
      <dgm:prSet presAssocID="{17DB76C3-1C1A-4B57-819F-E10B8EF11EB2}" presName="sibTrans" presStyleCnt="0"/>
      <dgm:spPr/>
    </dgm:pt>
    <dgm:pt modelId="{E3256F3F-DDF7-435D-A368-510FFB21C742}" type="pres">
      <dgm:prSet presAssocID="{08D4E0C5-87A2-4592-8ECA-103826A9166C}" presName="compNode" presStyleCnt="0"/>
      <dgm:spPr/>
    </dgm:pt>
    <dgm:pt modelId="{43334B73-065E-4E4B-B8DE-5F09B58EAB17}" type="pres">
      <dgm:prSet presAssocID="{08D4E0C5-87A2-4592-8ECA-103826A9166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B042B572-6A05-4F37-A1B2-317BEA1C6D8F}" type="pres">
      <dgm:prSet presAssocID="{08D4E0C5-87A2-4592-8ECA-103826A9166C}" presName="iconSpace" presStyleCnt="0"/>
      <dgm:spPr/>
    </dgm:pt>
    <dgm:pt modelId="{F63FD2A1-34FF-4812-A199-CB935524DB90}" type="pres">
      <dgm:prSet presAssocID="{08D4E0C5-87A2-4592-8ECA-103826A9166C}" presName="parTx" presStyleLbl="revTx" presStyleIdx="6" presStyleCnt="8">
        <dgm:presLayoutVars>
          <dgm:chMax val="0"/>
          <dgm:chPref val="0"/>
        </dgm:presLayoutVars>
      </dgm:prSet>
      <dgm:spPr/>
    </dgm:pt>
    <dgm:pt modelId="{EB48E806-8D4C-4E19-B0CD-AA7E65E95CCF}" type="pres">
      <dgm:prSet presAssocID="{08D4E0C5-87A2-4592-8ECA-103826A9166C}" presName="txSpace" presStyleCnt="0"/>
      <dgm:spPr/>
    </dgm:pt>
    <dgm:pt modelId="{5E624456-B419-4DC4-BBFB-38CD536392F1}" type="pres">
      <dgm:prSet presAssocID="{08D4E0C5-87A2-4592-8ECA-103826A9166C}" presName="desTx" presStyleLbl="revTx" presStyleIdx="7" presStyleCnt="8">
        <dgm:presLayoutVars/>
      </dgm:prSet>
      <dgm:spPr/>
    </dgm:pt>
  </dgm:ptLst>
  <dgm:cxnLst>
    <dgm:cxn modelId="{4547D300-F509-4F74-A833-3A433193E931}" type="presOf" srcId="{DA314F52-6E29-4045-855C-AB11BE79D833}" destId="{4812F112-B566-434E-8ED9-B0B7E3383D62}" srcOrd="0" destOrd="0" presId="urn:microsoft.com/office/officeart/2018/2/layout/IconLabelDescriptionList"/>
    <dgm:cxn modelId="{D100AD1F-0E6E-448F-B87F-4A9BDDB8FCFF}" type="presOf" srcId="{486266E0-8FE1-4247-AFC3-21D9C32BA398}" destId="{55CE5CE1-4F13-414E-B406-D4F4A8ADF412}" srcOrd="0" destOrd="0" presId="urn:microsoft.com/office/officeart/2018/2/layout/IconLabelDescriptionList"/>
    <dgm:cxn modelId="{95A4CE68-BDD1-4F25-8985-E9FCF73D62D5}" srcId="{FA207293-7270-4AED-9914-13B35B892DC3}" destId="{486266E0-8FE1-4247-AFC3-21D9C32BA398}" srcOrd="1" destOrd="0" parTransId="{F434213C-3258-4A35-A050-CF25D2DAF799}" sibTransId="{67F3D24B-011A-444B-B231-B25C55F71031}"/>
    <dgm:cxn modelId="{7D8E6749-591A-45EE-950A-F8C9DB58CE45}" type="presOf" srcId="{C7E3E968-3E4B-4D97-A6F8-689895FEC361}" destId="{AACB49E9-0CF2-4000-8BDC-2FF513FDCB3B}" srcOrd="0" destOrd="0" presId="urn:microsoft.com/office/officeart/2018/2/layout/IconLabelDescriptionList"/>
    <dgm:cxn modelId="{D331C569-10EE-4FA2-836D-6E0C45E0F092}" type="presOf" srcId="{FA207293-7270-4AED-9914-13B35B892DC3}" destId="{75176843-4198-448C-A6B5-383D168BED12}" srcOrd="0" destOrd="0" presId="urn:microsoft.com/office/officeart/2018/2/layout/IconLabelDescriptionList"/>
    <dgm:cxn modelId="{EBC4C26F-4C08-4392-B301-3A9209E8A81A}" type="presOf" srcId="{E066BE38-5E20-4C0C-B119-4FB9256A88B6}" destId="{B68CF2D2-BE77-427F-B876-B21E8D0AA4E3}" srcOrd="0" destOrd="0" presId="urn:microsoft.com/office/officeart/2018/2/layout/IconLabelDescriptionList"/>
    <dgm:cxn modelId="{104CF774-D9B2-49AF-8D9E-4C0FA8DDB483}" srcId="{486266E0-8FE1-4247-AFC3-21D9C32BA398}" destId="{DA314F52-6E29-4045-855C-AB11BE79D833}" srcOrd="0" destOrd="0" parTransId="{C7ACAE47-7F27-4552-81CE-676E6E582FC8}" sibTransId="{494EFCE8-F9BD-459C-BFD2-B140AA98B34F}"/>
    <dgm:cxn modelId="{A4D1D384-EE8C-46CB-8EBE-DDF5E8BA9D15}" srcId="{FA207293-7270-4AED-9914-13B35B892DC3}" destId="{08D4E0C5-87A2-4592-8ECA-103826A9166C}" srcOrd="3" destOrd="0" parTransId="{493EC4A1-7C1B-4086-8CE3-5CB28D998440}" sibTransId="{1D37795E-9B6D-412B-AADD-7AF3E29AEC31}"/>
    <dgm:cxn modelId="{A4B5ECA8-89AF-4E9A-A8F6-02BA757269BC}" srcId="{486266E0-8FE1-4247-AFC3-21D9C32BA398}" destId="{9BA99231-A15E-4E35-84D2-5819B3870C1F}" srcOrd="1" destOrd="0" parTransId="{051F9A7F-D8C0-4666-909D-308E500C4170}" sibTransId="{1E9831B8-EE95-45DE-B58D-FCED43E03CB6}"/>
    <dgm:cxn modelId="{73D86CB0-2B09-4020-96F4-9DA5283F8931}" srcId="{FA207293-7270-4AED-9914-13B35B892DC3}" destId="{C7E3E968-3E4B-4D97-A6F8-689895FEC361}" srcOrd="0" destOrd="0" parTransId="{FB9B5499-BD5D-4B9A-91F6-0680B92CDBD1}" sibTransId="{01296337-1A9D-4488-AFA1-D01F4403C097}"/>
    <dgm:cxn modelId="{BEA58AD4-E7B9-46C9-9C47-AAE7694D97E0}" srcId="{FA207293-7270-4AED-9914-13B35B892DC3}" destId="{E066BE38-5E20-4C0C-B119-4FB9256A88B6}" srcOrd="2" destOrd="0" parTransId="{A8A15E6A-54C6-4421-B83F-C21B87016778}" sibTransId="{17DB76C3-1C1A-4B57-819F-E10B8EF11EB2}"/>
    <dgm:cxn modelId="{E3356EF0-F67F-402F-A14A-CE944FA6E352}" type="presOf" srcId="{08D4E0C5-87A2-4592-8ECA-103826A9166C}" destId="{F63FD2A1-34FF-4812-A199-CB935524DB90}" srcOrd="0" destOrd="0" presId="urn:microsoft.com/office/officeart/2018/2/layout/IconLabelDescriptionList"/>
    <dgm:cxn modelId="{C56F14FF-612F-42D6-99B8-980501DC89AE}" type="presOf" srcId="{9BA99231-A15E-4E35-84D2-5819B3870C1F}" destId="{4812F112-B566-434E-8ED9-B0B7E3383D62}" srcOrd="0" destOrd="1" presId="urn:microsoft.com/office/officeart/2018/2/layout/IconLabelDescriptionList"/>
    <dgm:cxn modelId="{76803BE4-CE8E-4209-94BD-D98855A91A78}" type="presParOf" srcId="{75176843-4198-448C-A6B5-383D168BED12}" destId="{E687E3B7-AEAF-4CAF-BD1B-0F8D09480697}" srcOrd="0" destOrd="0" presId="urn:microsoft.com/office/officeart/2018/2/layout/IconLabelDescriptionList"/>
    <dgm:cxn modelId="{6AA6DE3A-D67A-4B94-8C01-40E370265706}" type="presParOf" srcId="{E687E3B7-AEAF-4CAF-BD1B-0F8D09480697}" destId="{26131A42-669A-4855-8505-2EC0FC1191D8}" srcOrd="0" destOrd="0" presId="urn:microsoft.com/office/officeart/2018/2/layout/IconLabelDescriptionList"/>
    <dgm:cxn modelId="{DB66AEFC-E94E-4EBE-A3FF-F5D27D044BF5}" type="presParOf" srcId="{E687E3B7-AEAF-4CAF-BD1B-0F8D09480697}" destId="{E25BA18C-C879-451A-A171-E2AACA9B7A24}" srcOrd="1" destOrd="0" presId="urn:microsoft.com/office/officeart/2018/2/layout/IconLabelDescriptionList"/>
    <dgm:cxn modelId="{DEA32FFB-CED1-4D7F-9577-0499A9B08E29}" type="presParOf" srcId="{E687E3B7-AEAF-4CAF-BD1B-0F8D09480697}" destId="{AACB49E9-0CF2-4000-8BDC-2FF513FDCB3B}" srcOrd="2" destOrd="0" presId="urn:microsoft.com/office/officeart/2018/2/layout/IconLabelDescriptionList"/>
    <dgm:cxn modelId="{D303F58A-582E-49C1-BE53-A54FDE9EA24A}" type="presParOf" srcId="{E687E3B7-AEAF-4CAF-BD1B-0F8D09480697}" destId="{67670831-6C71-4A97-9884-532493E3F8C6}" srcOrd="3" destOrd="0" presId="urn:microsoft.com/office/officeart/2018/2/layout/IconLabelDescriptionList"/>
    <dgm:cxn modelId="{D0E6662C-A770-42FF-B1C1-D6C1267CAD29}" type="presParOf" srcId="{E687E3B7-AEAF-4CAF-BD1B-0F8D09480697}" destId="{654B96EC-AE87-439B-BBF2-4468897E053E}" srcOrd="4" destOrd="0" presId="urn:microsoft.com/office/officeart/2018/2/layout/IconLabelDescriptionList"/>
    <dgm:cxn modelId="{C3407EF1-A40F-4BE6-AE75-5D27F1414E3C}" type="presParOf" srcId="{75176843-4198-448C-A6B5-383D168BED12}" destId="{7D7DDCBB-78A8-4100-BDE0-B8228DB34DDE}" srcOrd="1" destOrd="0" presId="urn:microsoft.com/office/officeart/2018/2/layout/IconLabelDescriptionList"/>
    <dgm:cxn modelId="{D303D4B1-DD2B-41FB-92A8-0F16F61D75D5}" type="presParOf" srcId="{75176843-4198-448C-A6B5-383D168BED12}" destId="{658F132D-CE4F-4950-9FA8-DFCEA1B234AD}" srcOrd="2" destOrd="0" presId="urn:microsoft.com/office/officeart/2018/2/layout/IconLabelDescriptionList"/>
    <dgm:cxn modelId="{3BEFB14A-9EB5-4B84-93CA-C1B728275EE1}" type="presParOf" srcId="{658F132D-CE4F-4950-9FA8-DFCEA1B234AD}" destId="{47C64CBA-2A5B-4D0C-9263-F9FACE142EFD}" srcOrd="0" destOrd="0" presId="urn:microsoft.com/office/officeart/2018/2/layout/IconLabelDescriptionList"/>
    <dgm:cxn modelId="{E861340C-2D94-4121-BF58-3D78733F6C16}" type="presParOf" srcId="{658F132D-CE4F-4950-9FA8-DFCEA1B234AD}" destId="{5538ED91-BD32-41DD-A357-57A680D18FFA}" srcOrd="1" destOrd="0" presId="urn:microsoft.com/office/officeart/2018/2/layout/IconLabelDescriptionList"/>
    <dgm:cxn modelId="{0A01E7A1-61EB-4CEA-97EA-D5844075A772}" type="presParOf" srcId="{658F132D-CE4F-4950-9FA8-DFCEA1B234AD}" destId="{55CE5CE1-4F13-414E-B406-D4F4A8ADF412}" srcOrd="2" destOrd="0" presId="urn:microsoft.com/office/officeart/2018/2/layout/IconLabelDescriptionList"/>
    <dgm:cxn modelId="{4E49D34E-AE76-4DB2-BA52-8C7331F24DEF}" type="presParOf" srcId="{658F132D-CE4F-4950-9FA8-DFCEA1B234AD}" destId="{245E4678-8FDB-4932-AA6E-3201B64ED7F5}" srcOrd="3" destOrd="0" presId="urn:microsoft.com/office/officeart/2018/2/layout/IconLabelDescriptionList"/>
    <dgm:cxn modelId="{1170D7EB-026F-4567-BB73-19DBDBC3E115}" type="presParOf" srcId="{658F132D-CE4F-4950-9FA8-DFCEA1B234AD}" destId="{4812F112-B566-434E-8ED9-B0B7E3383D62}" srcOrd="4" destOrd="0" presId="urn:microsoft.com/office/officeart/2018/2/layout/IconLabelDescriptionList"/>
    <dgm:cxn modelId="{061DAB85-377F-4693-AA25-EE2B4E818C59}" type="presParOf" srcId="{75176843-4198-448C-A6B5-383D168BED12}" destId="{7368A364-5E4C-49CD-93FA-39F9BC5090D4}" srcOrd="3" destOrd="0" presId="urn:microsoft.com/office/officeart/2018/2/layout/IconLabelDescriptionList"/>
    <dgm:cxn modelId="{F740F612-2DA2-49C8-81DE-F0F671441227}" type="presParOf" srcId="{75176843-4198-448C-A6B5-383D168BED12}" destId="{17F66286-0DE6-48AE-B6E7-CC16350CBDBA}" srcOrd="4" destOrd="0" presId="urn:microsoft.com/office/officeart/2018/2/layout/IconLabelDescriptionList"/>
    <dgm:cxn modelId="{B3375C2E-E68C-4E3D-95FB-23FC7F1CB27F}" type="presParOf" srcId="{17F66286-0DE6-48AE-B6E7-CC16350CBDBA}" destId="{86662399-1ECC-4C5D-B150-A6208AA9E7F9}" srcOrd="0" destOrd="0" presId="urn:microsoft.com/office/officeart/2018/2/layout/IconLabelDescriptionList"/>
    <dgm:cxn modelId="{79BCAA42-ACEC-448E-912D-60D23CB2E6DD}" type="presParOf" srcId="{17F66286-0DE6-48AE-B6E7-CC16350CBDBA}" destId="{D874FC95-2149-4728-84B1-19F9F75A7FB9}" srcOrd="1" destOrd="0" presId="urn:microsoft.com/office/officeart/2018/2/layout/IconLabelDescriptionList"/>
    <dgm:cxn modelId="{6A56AA51-00BC-4B7E-A629-A9214B1DF0B4}" type="presParOf" srcId="{17F66286-0DE6-48AE-B6E7-CC16350CBDBA}" destId="{B68CF2D2-BE77-427F-B876-B21E8D0AA4E3}" srcOrd="2" destOrd="0" presId="urn:microsoft.com/office/officeart/2018/2/layout/IconLabelDescriptionList"/>
    <dgm:cxn modelId="{23F01F93-809B-45DF-9290-7D34CFF74FA0}" type="presParOf" srcId="{17F66286-0DE6-48AE-B6E7-CC16350CBDBA}" destId="{2D71E1BB-6519-4F2D-8FE3-C484F0C084B4}" srcOrd="3" destOrd="0" presId="urn:microsoft.com/office/officeart/2018/2/layout/IconLabelDescriptionList"/>
    <dgm:cxn modelId="{E2D64573-E207-4329-8588-03674DA93F7F}" type="presParOf" srcId="{17F66286-0DE6-48AE-B6E7-CC16350CBDBA}" destId="{7608A84C-C1D8-440F-A440-E311AEEB5F26}" srcOrd="4" destOrd="0" presId="urn:microsoft.com/office/officeart/2018/2/layout/IconLabelDescriptionList"/>
    <dgm:cxn modelId="{F0614926-95E1-4842-95B0-EED475C63262}" type="presParOf" srcId="{75176843-4198-448C-A6B5-383D168BED12}" destId="{0F70EE71-76DA-48EB-88C8-FC462C0240BB}" srcOrd="5" destOrd="0" presId="urn:microsoft.com/office/officeart/2018/2/layout/IconLabelDescriptionList"/>
    <dgm:cxn modelId="{E7384321-99BE-415B-9AEE-0360E694D97F}" type="presParOf" srcId="{75176843-4198-448C-A6B5-383D168BED12}" destId="{E3256F3F-DDF7-435D-A368-510FFB21C742}" srcOrd="6" destOrd="0" presId="urn:microsoft.com/office/officeart/2018/2/layout/IconLabelDescriptionList"/>
    <dgm:cxn modelId="{11A950F8-76AE-4373-98E0-4B8065228567}" type="presParOf" srcId="{E3256F3F-DDF7-435D-A368-510FFB21C742}" destId="{43334B73-065E-4E4B-B8DE-5F09B58EAB17}" srcOrd="0" destOrd="0" presId="urn:microsoft.com/office/officeart/2018/2/layout/IconLabelDescriptionList"/>
    <dgm:cxn modelId="{32B63470-D4E6-4EC8-B14D-DE024888ACD6}" type="presParOf" srcId="{E3256F3F-DDF7-435D-A368-510FFB21C742}" destId="{B042B572-6A05-4F37-A1B2-317BEA1C6D8F}" srcOrd="1" destOrd="0" presId="urn:microsoft.com/office/officeart/2018/2/layout/IconLabelDescriptionList"/>
    <dgm:cxn modelId="{BA79AE52-C5DB-4D2D-B3D2-153A66F06B07}" type="presParOf" srcId="{E3256F3F-DDF7-435D-A368-510FFB21C742}" destId="{F63FD2A1-34FF-4812-A199-CB935524DB90}" srcOrd="2" destOrd="0" presId="urn:microsoft.com/office/officeart/2018/2/layout/IconLabelDescriptionList"/>
    <dgm:cxn modelId="{0796A18C-B038-49CF-A2B0-610B90F501A8}" type="presParOf" srcId="{E3256F3F-DDF7-435D-A368-510FFB21C742}" destId="{EB48E806-8D4C-4E19-B0CD-AA7E65E95CCF}" srcOrd="3" destOrd="0" presId="urn:microsoft.com/office/officeart/2018/2/layout/IconLabelDescriptionList"/>
    <dgm:cxn modelId="{0DC823B4-24CB-4C70-A412-159F48812E08}" type="presParOf" srcId="{E3256F3F-DDF7-435D-A368-510FFB21C742}" destId="{5E624456-B419-4DC4-BBFB-38CD536392F1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539EF0-E394-4F8A-97BA-72152451CE66}">
      <dsp:nvSpPr>
        <dsp:cNvPr id="0" name=""/>
        <dsp:cNvSpPr/>
      </dsp:nvSpPr>
      <dsp:spPr>
        <a:xfrm>
          <a:off x="0" y="4307"/>
          <a:ext cx="6364224" cy="9175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4BD37B-85CE-41FE-A9CB-F32F5A19727E}">
      <dsp:nvSpPr>
        <dsp:cNvPr id="0" name=""/>
        <dsp:cNvSpPr/>
      </dsp:nvSpPr>
      <dsp:spPr>
        <a:xfrm>
          <a:off x="277554" y="210753"/>
          <a:ext cx="504644" cy="5046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A593E4-7E5F-45BA-B610-AB92618351B9}">
      <dsp:nvSpPr>
        <dsp:cNvPr id="0" name=""/>
        <dsp:cNvSpPr/>
      </dsp:nvSpPr>
      <dsp:spPr>
        <a:xfrm>
          <a:off x="1059754" y="4307"/>
          <a:ext cx="5304469" cy="91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06" tIns="97106" rIns="97106" bIns="971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0" i="0" kern="1200"/>
            <a:t>Discuss the Additional Roles Reimbursement Scheme (ARRS)</a:t>
          </a:r>
          <a:endParaRPr lang="en-US" sz="1900" kern="1200"/>
        </a:p>
      </dsp:txBody>
      <dsp:txXfrm>
        <a:off x="1059754" y="4307"/>
        <a:ext cx="5304469" cy="917536"/>
      </dsp:txXfrm>
    </dsp:sp>
    <dsp:sp modelId="{1B1C8945-6A81-4451-AB21-9A6F24EACF19}">
      <dsp:nvSpPr>
        <dsp:cNvPr id="0" name=""/>
        <dsp:cNvSpPr/>
      </dsp:nvSpPr>
      <dsp:spPr>
        <a:xfrm>
          <a:off x="0" y="1151227"/>
          <a:ext cx="6364224" cy="9175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83FA24-A235-406E-A1C8-6472F8F98094}">
      <dsp:nvSpPr>
        <dsp:cNvPr id="0" name=""/>
        <dsp:cNvSpPr/>
      </dsp:nvSpPr>
      <dsp:spPr>
        <a:xfrm>
          <a:off x="277554" y="1357673"/>
          <a:ext cx="504644" cy="50464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5C1E60-297B-4449-B4D8-C4203758CC7E}">
      <dsp:nvSpPr>
        <dsp:cNvPr id="0" name=""/>
        <dsp:cNvSpPr/>
      </dsp:nvSpPr>
      <dsp:spPr>
        <a:xfrm>
          <a:off x="1059754" y="1151227"/>
          <a:ext cx="5304469" cy="91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06" tIns="97106" rIns="97106" bIns="971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0" i="0" kern="1200"/>
            <a:t>Overview of Pharmacy First Service</a:t>
          </a:r>
          <a:endParaRPr lang="en-US" sz="1900" kern="1200"/>
        </a:p>
      </dsp:txBody>
      <dsp:txXfrm>
        <a:off x="1059754" y="1151227"/>
        <a:ext cx="5304469" cy="917536"/>
      </dsp:txXfrm>
    </dsp:sp>
    <dsp:sp modelId="{1765F73C-08C2-4EC0-9BD6-8EDA3794F4DB}">
      <dsp:nvSpPr>
        <dsp:cNvPr id="0" name=""/>
        <dsp:cNvSpPr/>
      </dsp:nvSpPr>
      <dsp:spPr>
        <a:xfrm>
          <a:off x="0" y="2298147"/>
          <a:ext cx="6364224" cy="9175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9EF61A-AE0C-4A1A-99BC-AE4548CF9A8F}">
      <dsp:nvSpPr>
        <dsp:cNvPr id="0" name=""/>
        <dsp:cNvSpPr/>
      </dsp:nvSpPr>
      <dsp:spPr>
        <a:xfrm>
          <a:off x="277554" y="2504593"/>
          <a:ext cx="504644" cy="50464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075AC5-4501-49D0-AE06-8B19A7135FC7}">
      <dsp:nvSpPr>
        <dsp:cNvPr id="0" name=""/>
        <dsp:cNvSpPr/>
      </dsp:nvSpPr>
      <dsp:spPr>
        <a:xfrm>
          <a:off x="1059754" y="2298147"/>
          <a:ext cx="5304469" cy="91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06" tIns="97106" rIns="97106" bIns="971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0" i="0" kern="1200"/>
            <a:t>Utilization and benefits of the NHS App</a:t>
          </a:r>
          <a:endParaRPr lang="en-US" sz="1900" kern="1200"/>
        </a:p>
      </dsp:txBody>
      <dsp:txXfrm>
        <a:off x="1059754" y="2298147"/>
        <a:ext cx="5304469" cy="917536"/>
      </dsp:txXfrm>
    </dsp:sp>
    <dsp:sp modelId="{F7475B23-CE90-42B0-AF5B-06DB52F7D17B}">
      <dsp:nvSpPr>
        <dsp:cNvPr id="0" name=""/>
        <dsp:cNvSpPr/>
      </dsp:nvSpPr>
      <dsp:spPr>
        <a:xfrm>
          <a:off x="0" y="3445068"/>
          <a:ext cx="6364224" cy="9175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14868C-7336-40A5-AEBD-6956FA5A791D}">
      <dsp:nvSpPr>
        <dsp:cNvPr id="0" name=""/>
        <dsp:cNvSpPr/>
      </dsp:nvSpPr>
      <dsp:spPr>
        <a:xfrm>
          <a:off x="277554" y="3651513"/>
          <a:ext cx="504644" cy="50464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CA4003-F248-40EC-A216-7BCA9B2161A6}">
      <dsp:nvSpPr>
        <dsp:cNvPr id="0" name=""/>
        <dsp:cNvSpPr/>
      </dsp:nvSpPr>
      <dsp:spPr>
        <a:xfrm>
          <a:off x="1059754" y="3445068"/>
          <a:ext cx="5304469" cy="91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06" tIns="97106" rIns="97106" bIns="971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0" i="0" kern="1200"/>
            <a:t>Review results from our recent survey</a:t>
          </a:r>
          <a:endParaRPr lang="en-US" sz="1900" kern="1200"/>
        </a:p>
      </dsp:txBody>
      <dsp:txXfrm>
        <a:off x="1059754" y="3445068"/>
        <a:ext cx="5304469" cy="917536"/>
      </dsp:txXfrm>
    </dsp:sp>
    <dsp:sp modelId="{98D65AC5-DBA9-4982-BE7B-AC051B1A368D}">
      <dsp:nvSpPr>
        <dsp:cNvPr id="0" name=""/>
        <dsp:cNvSpPr/>
      </dsp:nvSpPr>
      <dsp:spPr>
        <a:xfrm>
          <a:off x="0" y="4591988"/>
          <a:ext cx="6364224" cy="9175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589636-F1DF-4FC6-9ED3-7106C176C108}">
      <dsp:nvSpPr>
        <dsp:cNvPr id="0" name=""/>
        <dsp:cNvSpPr/>
      </dsp:nvSpPr>
      <dsp:spPr>
        <a:xfrm>
          <a:off x="277554" y="4798433"/>
          <a:ext cx="504644" cy="50464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857D63-C512-434F-8E74-AFC40869CC9D}">
      <dsp:nvSpPr>
        <dsp:cNvPr id="0" name=""/>
        <dsp:cNvSpPr/>
      </dsp:nvSpPr>
      <dsp:spPr>
        <a:xfrm>
          <a:off x="1059754" y="4591988"/>
          <a:ext cx="5304469" cy="91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06" tIns="97106" rIns="97106" bIns="971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0" i="0" kern="1200"/>
            <a:t>Gather patient feedback and suggestions</a:t>
          </a:r>
          <a:endParaRPr lang="en-US" sz="1900" kern="1200"/>
        </a:p>
      </dsp:txBody>
      <dsp:txXfrm>
        <a:off x="1059754" y="4591988"/>
        <a:ext cx="5304469" cy="9175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63751-0AD8-4614-BA01-05ADEF13E16B}">
      <dsp:nvSpPr>
        <dsp:cNvPr id="0" name=""/>
        <dsp:cNvSpPr/>
      </dsp:nvSpPr>
      <dsp:spPr>
        <a:xfrm>
          <a:off x="282221" y="368029"/>
          <a:ext cx="1371985" cy="137198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607B21-B6E6-40D4-A5DA-55EB8E708C12}">
      <dsp:nvSpPr>
        <dsp:cNvPr id="0" name=""/>
        <dsp:cNvSpPr/>
      </dsp:nvSpPr>
      <dsp:spPr>
        <a:xfrm>
          <a:off x="570337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7D59FB-6B8F-4506-86B6-CF8A8A4650F0}">
      <dsp:nvSpPr>
        <dsp:cNvPr id="0" name=""/>
        <dsp:cNvSpPr/>
      </dsp:nvSpPr>
      <dsp:spPr>
        <a:xfrm>
          <a:off x="1948202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i="0" kern="1200"/>
            <a:t>Conducting urgent care assessments for minor injuries and acute illnesses.</a:t>
          </a:r>
          <a:endParaRPr lang="en-US" sz="2200" kern="1200"/>
        </a:p>
      </dsp:txBody>
      <dsp:txXfrm>
        <a:off x="1948202" y="368029"/>
        <a:ext cx="3233964" cy="1371985"/>
      </dsp:txXfrm>
    </dsp:sp>
    <dsp:sp modelId="{692C5742-677D-46D3-9E46-814D89030B0E}">
      <dsp:nvSpPr>
        <dsp:cNvPr id="0" name=""/>
        <dsp:cNvSpPr/>
      </dsp:nvSpPr>
      <dsp:spPr>
        <a:xfrm>
          <a:off x="5745661" y="368029"/>
          <a:ext cx="1371985" cy="137198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571097-E974-4C59-AFDF-822051CF3CF6}">
      <dsp:nvSpPr>
        <dsp:cNvPr id="0" name=""/>
        <dsp:cNvSpPr/>
      </dsp:nvSpPr>
      <dsp:spPr>
        <a:xfrm>
          <a:off x="6033778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5A161F-7BC1-4373-A103-A48762BD0EFB}">
      <dsp:nvSpPr>
        <dsp:cNvPr id="0" name=""/>
        <dsp:cNvSpPr/>
      </dsp:nvSpPr>
      <dsp:spPr>
        <a:xfrm>
          <a:off x="7411643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i="0" kern="1200"/>
            <a:t>Performing home visits for patients unable to travel to the practice.</a:t>
          </a:r>
          <a:endParaRPr lang="en-US" sz="2200" kern="1200"/>
        </a:p>
      </dsp:txBody>
      <dsp:txXfrm>
        <a:off x="7411643" y="368029"/>
        <a:ext cx="3233964" cy="1371985"/>
      </dsp:txXfrm>
    </dsp:sp>
    <dsp:sp modelId="{F94A5AC7-6F32-4EF5-9D48-B0DD65A841BD}">
      <dsp:nvSpPr>
        <dsp:cNvPr id="0" name=""/>
        <dsp:cNvSpPr/>
      </dsp:nvSpPr>
      <dsp:spPr>
        <a:xfrm>
          <a:off x="282221" y="2452790"/>
          <a:ext cx="1371985" cy="137198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1AF533-54D7-4A7F-A85B-F8691E763200}">
      <dsp:nvSpPr>
        <dsp:cNvPr id="0" name=""/>
        <dsp:cNvSpPr/>
      </dsp:nvSpPr>
      <dsp:spPr>
        <a:xfrm>
          <a:off x="570337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926583-EBFE-444D-A737-0BBE40A1C9AB}">
      <dsp:nvSpPr>
        <dsp:cNvPr id="0" name=""/>
        <dsp:cNvSpPr/>
      </dsp:nvSpPr>
      <dsp:spPr>
        <a:xfrm>
          <a:off x="1948202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i="0" kern="1200"/>
            <a:t>Assisting with telephone triage services and providing medical advice.</a:t>
          </a:r>
          <a:endParaRPr lang="en-US" sz="2200" kern="1200"/>
        </a:p>
      </dsp:txBody>
      <dsp:txXfrm>
        <a:off x="1948202" y="2452790"/>
        <a:ext cx="3233964" cy="1371985"/>
      </dsp:txXfrm>
    </dsp:sp>
    <dsp:sp modelId="{BB179C8A-6B87-4E4D-BF5D-4DF12862C093}">
      <dsp:nvSpPr>
        <dsp:cNvPr id="0" name=""/>
        <dsp:cNvSpPr/>
      </dsp:nvSpPr>
      <dsp:spPr>
        <a:xfrm>
          <a:off x="5745661" y="2452790"/>
          <a:ext cx="1371985" cy="13719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AA7CA5-44C0-4E52-B9B6-7B8AF375F9EC}">
      <dsp:nvSpPr>
        <dsp:cNvPr id="0" name=""/>
        <dsp:cNvSpPr/>
      </dsp:nvSpPr>
      <dsp:spPr>
        <a:xfrm>
          <a:off x="6033778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01D05A-BF4E-4B17-A685-9751A15C688D}">
      <dsp:nvSpPr>
        <dsp:cNvPr id="0" name=""/>
        <dsp:cNvSpPr/>
      </dsp:nvSpPr>
      <dsp:spPr>
        <a:xfrm>
          <a:off x="7411643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i="0" kern="1200"/>
            <a:t>Fraility Patients.</a:t>
          </a:r>
          <a:endParaRPr lang="en-US" sz="2200" kern="1200"/>
        </a:p>
      </dsp:txBody>
      <dsp:txXfrm>
        <a:off x="7411643" y="2452790"/>
        <a:ext cx="3233964" cy="13719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23BC9-B8BC-45F2-B87C-D1D391306CBA}">
      <dsp:nvSpPr>
        <dsp:cNvPr id="0" name=""/>
        <dsp:cNvSpPr/>
      </dsp:nvSpPr>
      <dsp:spPr>
        <a:xfrm>
          <a:off x="8634" y="180430"/>
          <a:ext cx="2013350" cy="60400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9099" tIns="159099" rIns="159099" bIns="15909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Assessing</a:t>
          </a:r>
        </a:p>
      </dsp:txBody>
      <dsp:txXfrm>
        <a:off x="8634" y="180430"/>
        <a:ext cx="2013350" cy="604005"/>
      </dsp:txXfrm>
    </dsp:sp>
    <dsp:sp modelId="{A14A45AF-4726-4508-AF8F-BECC90C80876}">
      <dsp:nvSpPr>
        <dsp:cNvPr id="0" name=""/>
        <dsp:cNvSpPr/>
      </dsp:nvSpPr>
      <dsp:spPr>
        <a:xfrm>
          <a:off x="8634" y="784436"/>
          <a:ext cx="2013350" cy="338647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4" tIns="198874" rIns="198874" bIns="198874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Assessing patients' social needs.</a:t>
          </a:r>
        </a:p>
      </dsp:txBody>
      <dsp:txXfrm>
        <a:off x="8634" y="784436"/>
        <a:ext cx="2013350" cy="3386470"/>
      </dsp:txXfrm>
    </dsp:sp>
    <dsp:sp modelId="{4E39F99B-2667-400C-B0C0-F0709693C15A}">
      <dsp:nvSpPr>
        <dsp:cNvPr id="0" name=""/>
        <dsp:cNvSpPr/>
      </dsp:nvSpPr>
      <dsp:spPr>
        <a:xfrm>
          <a:off x="2129879" y="180430"/>
          <a:ext cx="2013350" cy="604005"/>
        </a:xfrm>
        <a:prstGeom prst="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9099" tIns="159099" rIns="159099" bIns="15909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Referring</a:t>
          </a:r>
        </a:p>
      </dsp:txBody>
      <dsp:txXfrm>
        <a:off x="2129879" y="180430"/>
        <a:ext cx="2013350" cy="604005"/>
      </dsp:txXfrm>
    </dsp:sp>
    <dsp:sp modelId="{09859F61-F49B-4A8B-AB39-74EA4CBC47B5}">
      <dsp:nvSpPr>
        <dsp:cNvPr id="0" name=""/>
        <dsp:cNvSpPr/>
      </dsp:nvSpPr>
      <dsp:spPr>
        <a:xfrm>
          <a:off x="2129879" y="784436"/>
          <a:ext cx="2013350" cy="3386470"/>
        </a:xfrm>
        <a:prstGeom prst="rect">
          <a:avLst/>
        </a:prstGeom>
        <a:solidFill>
          <a:schemeClr val="accent2">
            <a:tint val="40000"/>
            <a:alpha val="90000"/>
            <a:hueOff val="-212306"/>
            <a:satOff val="-18836"/>
            <a:lumOff val="-19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12306"/>
              <a:satOff val="-18836"/>
              <a:lumOff val="-1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4" tIns="198874" rIns="198874" bIns="198874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Referring them to community resources such as support groups, clubs, and services.</a:t>
          </a:r>
        </a:p>
      </dsp:txBody>
      <dsp:txXfrm>
        <a:off x="2129879" y="784436"/>
        <a:ext cx="2013350" cy="3386470"/>
      </dsp:txXfrm>
    </dsp:sp>
    <dsp:sp modelId="{D702D1F6-EF5C-444B-A6A7-752CA0ED761B}">
      <dsp:nvSpPr>
        <dsp:cNvPr id="0" name=""/>
        <dsp:cNvSpPr/>
      </dsp:nvSpPr>
      <dsp:spPr>
        <a:xfrm>
          <a:off x="4251124" y="180430"/>
          <a:ext cx="2013350" cy="604005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9099" tIns="159099" rIns="159099" bIns="15909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Providing</a:t>
          </a:r>
        </a:p>
      </dsp:txBody>
      <dsp:txXfrm>
        <a:off x="4251124" y="180430"/>
        <a:ext cx="2013350" cy="604005"/>
      </dsp:txXfrm>
    </dsp:sp>
    <dsp:sp modelId="{1D4F1EF8-6F44-4E46-81C0-1AE5BC5383E2}">
      <dsp:nvSpPr>
        <dsp:cNvPr id="0" name=""/>
        <dsp:cNvSpPr/>
      </dsp:nvSpPr>
      <dsp:spPr>
        <a:xfrm>
          <a:off x="4251124" y="784436"/>
          <a:ext cx="2013350" cy="3386470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4" tIns="198874" rIns="198874" bIns="198874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Providing support and advocacy.</a:t>
          </a:r>
        </a:p>
      </dsp:txBody>
      <dsp:txXfrm>
        <a:off x="4251124" y="784436"/>
        <a:ext cx="2013350" cy="3386470"/>
      </dsp:txXfrm>
    </dsp:sp>
    <dsp:sp modelId="{1FB0CC86-88E0-4287-A0A1-8D9344268F18}">
      <dsp:nvSpPr>
        <dsp:cNvPr id="0" name=""/>
        <dsp:cNvSpPr/>
      </dsp:nvSpPr>
      <dsp:spPr>
        <a:xfrm>
          <a:off x="6372369" y="180430"/>
          <a:ext cx="2013350" cy="604005"/>
        </a:xfrm>
        <a:prstGeom prst="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9099" tIns="159099" rIns="159099" bIns="15909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Promoting</a:t>
          </a:r>
        </a:p>
      </dsp:txBody>
      <dsp:txXfrm>
        <a:off x="6372369" y="180430"/>
        <a:ext cx="2013350" cy="604005"/>
      </dsp:txXfrm>
    </dsp:sp>
    <dsp:sp modelId="{113F7288-3F94-4F22-9ACE-E669D3DCD595}">
      <dsp:nvSpPr>
        <dsp:cNvPr id="0" name=""/>
        <dsp:cNvSpPr/>
      </dsp:nvSpPr>
      <dsp:spPr>
        <a:xfrm>
          <a:off x="6372369" y="784436"/>
          <a:ext cx="2013350" cy="3386470"/>
        </a:xfrm>
        <a:prstGeom prst="rect">
          <a:avLst/>
        </a:prstGeom>
        <a:solidFill>
          <a:schemeClr val="accent2">
            <a:tint val="40000"/>
            <a:alpha val="90000"/>
            <a:hueOff val="-636919"/>
            <a:satOff val="-56510"/>
            <a:lumOff val="-577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636919"/>
              <a:satOff val="-56510"/>
              <a:lumOff val="-5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4" tIns="198874" rIns="198874" bIns="198874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Promoting health through activities like exercise and healthy eating.</a:t>
          </a:r>
        </a:p>
      </dsp:txBody>
      <dsp:txXfrm>
        <a:off x="6372369" y="784436"/>
        <a:ext cx="2013350" cy="3386470"/>
      </dsp:txXfrm>
    </dsp:sp>
    <dsp:sp modelId="{D555D624-CF73-49AB-9B9B-B78CE88647CC}">
      <dsp:nvSpPr>
        <dsp:cNvPr id="0" name=""/>
        <dsp:cNvSpPr/>
      </dsp:nvSpPr>
      <dsp:spPr>
        <a:xfrm>
          <a:off x="8493615" y="180430"/>
          <a:ext cx="2013350" cy="604005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9099" tIns="159099" rIns="159099" bIns="15909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Collaborating</a:t>
          </a:r>
        </a:p>
      </dsp:txBody>
      <dsp:txXfrm>
        <a:off x="8493615" y="180430"/>
        <a:ext cx="2013350" cy="604005"/>
      </dsp:txXfrm>
    </dsp:sp>
    <dsp:sp modelId="{FECE2964-D4F7-41B5-A1B5-9421685F27E8}">
      <dsp:nvSpPr>
        <dsp:cNvPr id="0" name=""/>
        <dsp:cNvSpPr/>
      </dsp:nvSpPr>
      <dsp:spPr>
        <a:xfrm>
          <a:off x="8493615" y="784436"/>
          <a:ext cx="2013350" cy="3386470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4" tIns="198874" rIns="198874" bIns="198874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Collaborating with healthcare professionals and community organizations. Overall, social prescribers play a vital role in supporting patients' holistic health and empowering them to make positive changes in their lives.</a:t>
          </a:r>
        </a:p>
      </dsp:txBody>
      <dsp:txXfrm>
        <a:off x="8493615" y="784436"/>
        <a:ext cx="2013350" cy="33864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870459-E2C5-49C3-ACCF-1764ABF64D27}">
      <dsp:nvSpPr>
        <dsp:cNvPr id="0" name=""/>
        <dsp:cNvSpPr/>
      </dsp:nvSpPr>
      <dsp:spPr>
        <a:xfrm>
          <a:off x="3201" y="445489"/>
          <a:ext cx="2539866" cy="15239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0" i="0" kern="1200"/>
            <a:t>Medication Review and Optimization</a:t>
          </a:r>
          <a:endParaRPr lang="en-US" sz="3000" kern="1200"/>
        </a:p>
      </dsp:txBody>
      <dsp:txXfrm>
        <a:off x="3201" y="445489"/>
        <a:ext cx="2539866" cy="1523919"/>
      </dsp:txXfrm>
    </dsp:sp>
    <dsp:sp modelId="{888BA031-C110-484B-9C81-BE802B313EB2}">
      <dsp:nvSpPr>
        <dsp:cNvPr id="0" name=""/>
        <dsp:cNvSpPr/>
      </dsp:nvSpPr>
      <dsp:spPr>
        <a:xfrm>
          <a:off x="2797054" y="445489"/>
          <a:ext cx="2539866" cy="15239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0" i="0" kern="1200"/>
            <a:t>Prescribing Support</a:t>
          </a:r>
          <a:endParaRPr lang="en-US" sz="3000" kern="1200"/>
        </a:p>
      </dsp:txBody>
      <dsp:txXfrm>
        <a:off x="2797054" y="445489"/>
        <a:ext cx="2539866" cy="1523919"/>
      </dsp:txXfrm>
    </dsp:sp>
    <dsp:sp modelId="{B2975E88-6801-4FDC-ADC9-12BF8310F236}">
      <dsp:nvSpPr>
        <dsp:cNvPr id="0" name=""/>
        <dsp:cNvSpPr/>
      </dsp:nvSpPr>
      <dsp:spPr>
        <a:xfrm>
          <a:off x="5590907" y="445489"/>
          <a:ext cx="2539866" cy="152391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0" i="0" kern="1200"/>
            <a:t>Chronic Disease Management</a:t>
          </a:r>
          <a:endParaRPr lang="en-US" sz="3000" kern="1200"/>
        </a:p>
      </dsp:txBody>
      <dsp:txXfrm>
        <a:off x="5590907" y="445489"/>
        <a:ext cx="2539866" cy="1523919"/>
      </dsp:txXfrm>
    </dsp:sp>
    <dsp:sp modelId="{3B6B21FC-163E-44A9-B503-950EEB4A30AB}">
      <dsp:nvSpPr>
        <dsp:cNvPr id="0" name=""/>
        <dsp:cNvSpPr/>
      </dsp:nvSpPr>
      <dsp:spPr>
        <a:xfrm>
          <a:off x="8384760" y="445489"/>
          <a:ext cx="2539866" cy="15239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0" i="0" kern="1200"/>
            <a:t>Polypharmacy Management</a:t>
          </a:r>
          <a:endParaRPr lang="en-US" sz="3000" kern="1200"/>
        </a:p>
      </dsp:txBody>
      <dsp:txXfrm>
        <a:off x="8384760" y="445489"/>
        <a:ext cx="2539866" cy="1523919"/>
      </dsp:txXfrm>
    </dsp:sp>
    <dsp:sp modelId="{648004A3-D55D-49B5-8D3B-3F2054D41DE8}">
      <dsp:nvSpPr>
        <dsp:cNvPr id="0" name=""/>
        <dsp:cNvSpPr/>
      </dsp:nvSpPr>
      <dsp:spPr>
        <a:xfrm>
          <a:off x="3201" y="2223395"/>
          <a:ext cx="2539866" cy="152391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0" i="0" kern="1200"/>
            <a:t>Medication Reconciliation</a:t>
          </a:r>
          <a:endParaRPr lang="en-US" sz="3000" kern="1200"/>
        </a:p>
      </dsp:txBody>
      <dsp:txXfrm>
        <a:off x="3201" y="2223395"/>
        <a:ext cx="2539866" cy="1523919"/>
      </dsp:txXfrm>
    </dsp:sp>
    <dsp:sp modelId="{F5350AF4-ADAF-4024-9B43-330B8593895E}">
      <dsp:nvSpPr>
        <dsp:cNvPr id="0" name=""/>
        <dsp:cNvSpPr/>
      </dsp:nvSpPr>
      <dsp:spPr>
        <a:xfrm>
          <a:off x="2797054" y="2223395"/>
          <a:ext cx="2539866" cy="15239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0" i="0" kern="1200"/>
            <a:t>Patient Education</a:t>
          </a:r>
          <a:endParaRPr lang="en-US" sz="3000" kern="1200"/>
        </a:p>
      </dsp:txBody>
      <dsp:txXfrm>
        <a:off x="2797054" y="2223395"/>
        <a:ext cx="2539866" cy="1523919"/>
      </dsp:txXfrm>
    </dsp:sp>
    <dsp:sp modelId="{174681D6-A508-48BB-A3B5-B49E04FD6CCA}">
      <dsp:nvSpPr>
        <dsp:cNvPr id="0" name=""/>
        <dsp:cNvSpPr/>
      </dsp:nvSpPr>
      <dsp:spPr>
        <a:xfrm>
          <a:off x="5590907" y="2223395"/>
          <a:ext cx="2539866" cy="15239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0" i="0" kern="1200"/>
            <a:t>Medication-related Queries</a:t>
          </a:r>
          <a:endParaRPr lang="en-US" sz="3000" kern="1200"/>
        </a:p>
      </dsp:txBody>
      <dsp:txXfrm>
        <a:off x="5590907" y="2223395"/>
        <a:ext cx="2539866" cy="1523919"/>
      </dsp:txXfrm>
    </dsp:sp>
    <dsp:sp modelId="{0D443362-A4C1-43E5-9057-113AFD6F6BE8}">
      <dsp:nvSpPr>
        <dsp:cNvPr id="0" name=""/>
        <dsp:cNvSpPr/>
      </dsp:nvSpPr>
      <dsp:spPr>
        <a:xfrm>
          <a:off x="8384760" y="2223395"/>
          <a:ext cx="2539866" cy="152391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0" i="0" kern="1200"/>
            <a:t>Medication Supply and Management</a:t>
          </a:r>
          <a:endParaRPr lang="en-US" sz="3000" kern="1200"/>
        </a:p>
      </dsp:txBody>
      <dsp:txXfrm>
        <a:off x="8384760" y="2223395"/>
        <a:ext cx="2539866" cy="15239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5F8B4-8E4D-4406-8C67-015C7FA87F7E}">
      <dsp:nvSpPr>
        <dsp:cNvPr id="0" name=""/>
        <dsp:cNvSpPr/>
      </dsp:nvSpPr>
      <dsp:spPr>
        <a:xfrm>
          <a:off x="562927" y="788206"/>
          <a:ext cx="1445998" cy="1445998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0C9654-D6E3-4A3A-A2DD-BD308A4DA8BA}">
      <dsp:nvSpPr>
        <dsp:cNvPr id="0" name=""/>
        <dsp:cNvSpPr/>
      </dsp:nvSpPr>
      <dsp:spPr>
        <a:xfrm>
          <a:off x="87109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076BCA-B43F-4088-A4E3-78AF39AB3058}">
      <dsp:nvSpPr>
        <dsp:cNvPr id="0" name=""/>
        <dsp:cNvSpPr/>
      </dsp:nvSpPr>
      <dsp:spPr>
        <a:xfrm>
          <a:off x="10068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700" b="0" i="0" kern="1200"/>
            <a:t>Improved Patient Outcomes</a:t>
          </a:r>
          <a:endParaRPr lang="en-US" sz="1700" kern="1200"/>
        </a:p>
      </dsp:txBody>
      <dsp:txXfrm>
        <a:off x="100682" y="2684598"/>
        <a:ext cx="2370489" cy="720000"/>
      </dsp:txXfrm>
    </dsp:sp>
    <dsp:sp modelId="{ED8834E3-2FAC-46AF-9F74-2841844665D8}">
      <dsp:nvSpPr>
        <dsp:cNvPr id="0" name=""/>
        <dsp:cNvSpPr/>
      </dsp:nvSpPr>
      <dsp:spPr>
        <a:xfrm>
          <a:off x="3348252" y="788206"/>
          <a:ext cx="1445998" cy="1445998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0EAC3C-D734-4D7F-9224-C8200361FB4C}">
      <dsp:nvSpPr>
        <dsp:cNvPr id="0" name=""/>
        <dsp:cNvSpPr/>
      </dsp:nvSpPr>
      <dsp:spPr>
        <a:xfrm>
          <a:off x="365641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53DA59-1619-4571-BA6C-BC21A97632CB}">
      <dsp:nvSpPr>
        <dsp:cNvPr id="0" name=""/>
        <dsp:cNvSpPr/>
      </dsp:nvSpPr>
      <dsp:spPr>
        <a:xfrm>
          <a:off x="288600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700" b="0" i="0" kern="1200"/>
            <a:t>Enhanced Patient Satisfaction</a:t>
          </a:r>
          <a:endParaRPr lang="en-US" sz="1700" kern="1200"/>
        </a:p>
      </dsp:txBody>
      <dsp:txXfrm>
        <a:off x="2886007" y="2684598"/>
        <a:ext cx="2370489" cy="720000"/>
      </dsp:txXfrm>
    </dsp:sp>
    <dsp:sp modelId="{D386AE8F-206C-4076-958F-527197CE02AF}">
      <dsp:nvSpPr>
        <dsp:cNvPr id="0" name=""/>
        <dsp:cNvSpPr/>
      </dsp:nvSpPr>
      <dsp:spPr>
        <a:xfrm>
          <a:off x="6133577" y="788206"/>
          <a:ext cx="1445998" cy="1445998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B1520B-CAF7-4E23-9651-B288F0BA4760}">
      <dsp:nvSpPr>
        <dsp:cNvPr id="0" name=""/>
        <dsp:cNvSpPr/>
      </dsp:nvSpPr>
      <dsp:spPr>
        <a:xfrm>
          <a:off x="644174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A84056-8B51-4732-8254-CE708FE298AA}">
      <dsp:nvSpPr>
        <dsp:cNvPr id="0" name=""/>
        <dsp:cNvSpPr/>
      </dsp:nvSpPr>
      <dsp:spPr>
        <a:xfrm>
          <a:off x="567133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700" b="0" i="0" kern="1200"/>
            <a:t>Optimized Resource Utilization</a:t>
          </a:r>
          <a:endParaRPr lang="en-US" sz="1700" kern="1200"/>
        </a:p>
      </dsp:txBody>
      <dsp:txXfrm>
        <a:off x="5671332" y="2684598"/>
        <a:ext cx="2370489" cy="720000"/>
      </dsp:txXfrm>
    </dsp:sp>
    <dsp:sp modelId="{D0B6B978-85C2-4EF7-9148-A70CC66FFD93}">
      <dsp:nvSpPr>
        <dsp:cNvPr id="0" name=""/>
        <dsp:cNvSpPr/>
      </dsp:nvSpPr>
      <dsp:spPr>
        <a:xfrm>
          <a:off x="8918902" y="788206"/>
          <a:ext cx="1445998" cy="1445998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7334AA-BAC4-47DF-9A28-21C8937CD1B9}">
      <dsp:nvSpPr>
        <dsp:cNvPr id="0" name=""/>
        <dsp:cNvSpPr/>
      </dsp:nvSpPr>
      <dsp:spPr>
        <a:xfrm>
          <a:off x="922706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A33BEC-7D82-4E16-BEA2-7B5AECAC51D2}">
      <dsp:nvSpPr>
        <dsp:cNvPr id="0" name=""/>
        <dsp:cNvSpPr/>
      </dsp:nvSpPr>
      <dsp:spPr>
        <a:xfrm>
          <a:off x="845665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700" b="0" i="0" kern="1200"/>
            <a:t>Culture of Continuous Improvement</a:t>
          </a:r>
          <a:endParaRPr lang="en-US" sz="1700" kern="1200"/>
        </a:p>
      </dsp:txBody>
      <dsp:txXfrm>
        <a:off x="8456657" y="2684598"/>
        <a:ext cx="2370489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7CA70D-1090-43F1-8C1E-DA139BA8874B}">
      <dsp:nvSpPr>
        <dsp:cNvPr id="0" name=""/>
        <dsp:cNvSpPr/>
      </dsp:nvSpPr>
      <dsp:spPr>
        <a:xfrm rot="5400000">
          <a:off x="6301587" y="-2303662"/>
          <a:ext cx="1698041" cy="672998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0" i="0" kern="1200"/>
            <a:t>Access medical records anytime, anywhere.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0" i="0" kern="1200"/>
            <a:t>Book GP appointments with ease.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0" i="0" kern="1200"/>
            <a:t>Order repeat prescriptions online.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0" i="0" kern="1200"/>
            <a:t>View your NHS number and vaccination status.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0" i="0" kern="1200"/>
            <a:t>Get health advice quickly through symptom checker and NHS services locator.</a:t>
          </a:r>
          <a:endParaRPr lang="en-US" sz="1300" kern="1200"/>
        </a:p>
      </dsp:txBody>
      <dsp:txXfrm rot="-5400000">
        <a:off x="3785616" y="295201"/>
        <a:ext cx="6647092" cy="1532257"/>
      </dsp:txXfrm>
    </dsp:sp>
    <dsp:sp modelId="{D2F09BCA-9D97-487C-8CB4-0B6F15A0A9C7}">
      <dsp:nvSpPr>
        <dsp:cNvPr id="0" name=""/>
        <dsp:cNvSpPr/>
      </dsp:nvSpPr>
      <dsp:spPr>
        <a:xfrm>
          <a:off x="0" y="53"/>
          <a:ext cx="3785616" cy="212255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100" b="0" i="0" kern="1200"/>
            <a:t>Key Features of the NHS App</a:t>
          </a:r>
          <a:endParaRPr lang="en-US" sz="4100" kern="1200"/>
        </a:p>
      </dsp:txBody>
      <dsp:txXfrm>
        <a:off x="103614" y="103667"/>
        <a:ext cx="3578388" cy="1915324"/>
      </dsp:txXfrm>
    </dsp:sp>
    <dsp:sp modelId="{584235FA-24E6-462B-8ED5-D2AEA9149F6F}">
      <dsp:nvSpPr>
        <dsp:cNvPr id="0" name=""/>
        <dsp:cNvSpPr/>
      </dsp:nvSpPr>
      <dsp:spPr>
        <a:xfrm rot="5400000">
          <a:off x="6301587" y="-74983"/>
          <a:ext cx="1698041" cy="6729984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1" i="0" kern="1200"/>
            <a:t>Convenience:</a:t>
          </a:r>
          <a:r>
            <a:rPr lang="en-GB" sz="1300" b="0" i="0" kern="1200"/>
            <a:t> Manage your health and contact your GP at the touch of a button.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1" i="0" kern="1200"/>
            <a:t>Efficiency:</a:t>
          </a:r>
          <a:r>
            <a:rPr lang="en-GB" sz="1300" b="0" i="0" kern="1200"/>
            <a:t> Reduce the need for physical GP visits and phone calls.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1" i="0" kern="1200"/>
            <a:t>Informed Decisions:</a:t>
          </a:r>
          <a:r>
            <a:rPr lang="en-GB" sz="1300" b="0" i="0" kern="1200"/>
            <a:t> Access to medical records and health information empowers patients to make informed decisions.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1" i="0" kern="1200"/>
            <a:t>Accessibility:</a:t>
          </a:r>
          <a:r>
            <a:rPr lang="en-GB" sz="1300" b="0" i="0" kern="1200"/>
            <a:t> The app is designed to be accessible, supporting a wide range of users including those with disabilities.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1" i="0" kern="1200"/>
            <a:t>Security:</a:t>
          </a:r>
          <a:r>
            <a:rPr lang="en-GB" sz="1300" b="0" i="0" kern="1200"/>
            <a:t> Secure login and data protection ensure your health information is safe and private.</a:t>
          </a:r>
          <a:endParaRPr lang="en-US" sz="1300" kern="1200"/>
        </a:p>
      </dsp:txBody>
      <dsp:txXfrm rot="-5400000">
        <a:off x="3785616" y="2523880"/>
        <a:ext cx="6647092" cy="1532257"/>
      </dsp:txXfrm>
    </dsp:sp>
    <dsp:sp modelId="{DC74958D-EC29-450F-9DB7-A8A53B978CCA}">
      <dsp:nvSpPr>
        <dsp:cNvPr id="0" name=""/>
        <dsp:cNvSpPr/>
      </dsp:nvSpPr>
      <dsp:spPr>
        <a:xfrm>
          <a:off x="0" y="2228732"/>
          <a:ext cx="3785616" cy="212255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100" b="0" i="0" kern="1200"/>
            <a:t>Benefits for Patients</a:t>
          </a:r>
          <a:endParaRPr lang="en-US" sz="4100" kern="1200"/>
        </a:p>
      </dsp:txBody>
      <dsp:txXfrm>
        <a:off x="103614" y="2332346"/>
        <a:ext cx="3578388" cy="191532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131A42-669A-4855-8505-2EC0FC1191D8}">
      <dsp:nvSpPr>
        <dsp:cNvPr id="0" name=""/>
        <dsp:cNvSpPr/>
      </dsp:nvSpPr>
      <dsp:spPr>
        <a:xfrm>
          <a:off x="8092" y="552720"/>
          <a:ext cx="812109" cy="8121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CB49E9-0CF2-4000-8BDC-2FF513FDCB3B}">
      <dsp:nvSpPr>
        <dsp:cNvPr id="0" name=""/>
        <dsp:cNvSpPr/>
      </dsp:nvSpPr>
      <dsp:spPr>
        <a:xfrm>
          <a:off x="8092" y="1504414"/>
          <a:ext cx="2320312" cy="1305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b="1" i="0" kern="1200"/>
            <a:t>Gratitude for Positive Feedback:</a:t>
          </a:r>
          <a:r>
            <a:rPr lang="en-GB" sz="1400" b="0" i="0" kern="1200"/>
            <a:t> We're proud of the high patient satisfaction levels and dedicated to maintaining our strengths in care quality and service.</a:t>
          </a:r>
          <a:endParaRPr lang="en-US" sz="1400" kern="1200"/>
        </a:p>
      </dsp:txBody>
      <dsp:txXfrm>
        <a:off x="8092" y="1504414"/>
        <a:ext cx="2320312" cy="1305175"/>
      </dsp:txXfrm>
    </dsp:sp>
    <dsp:sp modelId="{654B96EC-AE87-439B-BBF2-4468897E053E}">
      <dsp:nvSpPr>
        <dsp:cNvPr id="0" name=""/>
        <dsp:cNvSpPr/>
      </dsp:nvSpPr>
      <dsp:spPr>
        <a:xfrm>
          <a:off x="8092" y="2874513"/>
          <a:ext cx="2320312" cy="924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64CBA-2A5B-4D0C-9263-F9FACE142EFD}">
      <dsp:nvSpPr>
        <dsp:cNvPr id="0" name=""/>
        <dsp:cNvSpPr/>
      </dsp:nvSpPr>
      <dsp:spPr>
        <a:xfrm>
          <a:off x="2734460" y="552720"/>
          <a:ext cx="812109" cy="8121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CE5CE1-4F13-414E-B406-D4F4A8ADF412}">
      <dsp:nvSpPr>
        <dsp:cNvPr id="0" name=""/>
        <dsp:cNvSpPr/>
      </dsp:nvSpPr>
      <dsp:spPr>
        <a:xfrm>
          <a:off x="2734460" y="1504414"/>
          <a:ext cx="2320312" cy="1305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b="1" i="0" kern="1200"/>
            <a:t>Website Improvements Underway:</a:t>
          </a:r>
          <a:r>
            <a:rPr lang="en-GB" sz="1400" b="0" i="0" kern="1200"/>
            <a:t> Addressing feedback for a more informative and user-friendly website.</a:t>
          </a:r>
          <a:endParaRPr lang="en-US" sz="1400" kern="1200"/>
        </a:p>
      </dsp:txBody>
      <dsp:txXfrm>
        <a:off x="2734460" y="1504414"/>
        <a:ext cx="2320312" cy="1305175"/>
      </dsp:txXfrm>
    </dsp:sp>
    <dsp:sp modelId="{4812F112-B566-434E-8ED9-B0B7E3383D62}">
      <dsp:nvSpPr>
        <dsp:cNvPr id="0" name=""/>
        <dsp:cNvSpPr/>
      </dsp:nvSpPr>
      <dsp:spPr>
        <a:xfrm>
          <a:off x="2734460" y="2874513"/>
          <a:ext cx="2320312" cy="924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i="0" kern="1200"/>
            <a:t>Action:</a:t>
          </a:r>
          <a:r>
            <a:rPr lang="en-GB" sz="1100" b="0" i="0" kern="1200"/>
            <a:t> Revamping website with improved navigation, accessibility, and comprehensive health information.</a:t>
          </a:r>
          <a:endParaRPr lang="en-US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i="0" kern="1200"/>
            <a:t>Timeline:</a:t>
          </a:r>
          <a:r>
            <a:rPr lang="en-GB" sz="1100" b="0" i="0" kern="1200"/>
            <a:t> Completion targeted within the next 3 months.</a:t>
          </a:r>
          <a:endParaRPr lang="en-US" sz="1100" kern="1200"/>
        </a:p>
      </dsp:txBody>
      <dsp:txXfrm>
        <a:off x="2734460" y="2874513"/>
        <a:ext cx="2320312" cy="924103"/>
      </dsp:txXfrm>
    </dsp:sp>
    <dsp:sp modelId="{86662399-1ECC-4C5D-B150-A6208AA9E7F9}">
      <dsp:nvSpPr>
        <dsp:cNvPr id="0" name=""/>
        <dsp:cNvSpPr/>
      </dsp:nvSpPr>
      <dsp:spPr>
        <a:xfrm>
          <a:off x="5460827" y="552720"/>
          <a:ext cx="812109" cy="81210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8CF2D2-BE77-427F-B876-B21E8D0AA4E3}">
      <dsp:nvSpPr>
        <dsp:cNvPr id="0" name=""/>
        <dsp:cNvSpPr/>
      </dsp:nvSpPr>
      <dsp:spPr>
        <a:xfrm>
          <a:off x="5460827" y="1504414"/>
          <a:ext cx="2320312" cy="1305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b="1" i="0" kern="1200"/>
            <a:t>Continuous Engagement:</a:t>
          </a:r>
          <a:r>
            <a:rPr lang="en-GB" sz="1400" b="0" i="0" kern="1200"/>
            <a:t> Your feedback is crucial. Post-update, we will seek your input to ensure the website meets your needs and expectations.</a:t>
          </a:r>
          <a:endParaRPr lang="en-US" sz="1400" kern="1200"/>
        </a:p>
      </dsp:txBody>
      <dsp:txXfrm>
        <a:off x="5460827" y="1504414"/>
        <a:ext cx="2320312" cy="1305175"/>
      </dsp:txXfrm>
    </dsp:sp>
    <dsp:sp modelId="{7608A84C-C1D8-440F-A440-E311AEEB5F26}">
      <dsp:nvSpPr>
        <dsp:cNvPr id="0" name=""/>
        <dsp:cNvSpPr/>
      </dsp:nvSpPr>
      <dsp:spPr>
        <a:xfrm>
          <a:off x="5460827" y="2874513"/>
          <a:ext cx="2320312" cy="924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334B73-065E-4E4B-B8DE-5F09B58EAB17}">
      <dsp:nvSpPr>
        <dsp:cNvPr id="0" name=""/>
        <dsp:cNvSpPr/>
      </dsp:nvSpPr>
      <dsp:spPr>
        <a:xfrm>
          <a:off x="8187194" y="552720"/>
          <a:ext cx="812109" cy="81210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3FD2A1-34FF-4812-A199-CB935524DB90}">
      <dsp:nvSpPr>
        <dsp:cNvPr id="0" name=""/>
        <dsp:cNvSpPr/>
      </dsp:nvSpPr>
      <dsp:spPr>
        <a:xfrm>
          <a:off x="8187194" y="1504414"/>
          <a:ext cx="2320312" cy="1305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b="1" i="0" kern="1200"/>
            <a:t>Open Communication:</a:t>
          </a:r>
          <a:r>
            <a:rPr lang="en-GB" sz="1400" b="0" i="0" kern="1200"/>
            <a:t> Updates on progress will be shared via our website, email newsletters, and within the surgery premises.</a:t>
          </a:r>
          <a:endParaRPr lang="en-US" sz="1400" kern="1200"/>
        </a:p>
      </dsp:txBody>
      <dsp:txXfrm>
        <a:off x="8187194" y="1504414"/>
        <a:ext cx="2320312" cy="1305175"/>
      </dsp:txXfrm>
    </dsp:sp>
    <dsp:sp modelId="{5E624456-B419-4DC4-BBFB-38CD536392F1}">
      <dsp:nvSpPr>
        <dsp:cNvPr id="0" name=""/>
        <dsp:cNvSpPr/>
      </dsp:nvSpPr>
      <dsp:spPr>
        <a:xfrm>
          <a:off x="8187194" y="2874513"/>
          <a:ext cx="2320312" cy="924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FF90F-83D5-07A1-43F4-6C0216609F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AF767B-5CCF-BE26-DA77-D844414ACD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17A63-1AFA-BCB2-DA7B-DA2A2AC8F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9183-AEE3-4EF4-85B1-76621971096E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D864D-C74C-8585-FDC2-26C59EE29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83578-7878-B9D7-65D4-2599E1618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10DA8-B953-4D22-A78B-5A42D715E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16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3D34D-D8B6-7669-9D85-1E0B6251C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5152EC-EE55-E8C9-BB5F-F62840206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AA5DE-53C6-0AC7-BC6B-C4E794FB6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9183-AEE3-4EF4-85B1-76621971096E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20694-522F-ECF1-7C3C-F102E7C2C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4983E-1317-8A27-E240-0DE9FF4D0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10DA8-B953-4D22-A78B-5A42D715E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924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CEB70F-4F03-387B-B7CC-BAD938B6C2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DBB73F-B333-BF23-4B31-C0000575CD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F76A0-A0BC-3827-06E3-30CC0F94E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9183-AEE3-4EF4-85B1-76621971096E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A82CC-7DED-36C0-192A-C8E016953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CE10B-325C-BCBC-7B1C-6170E6678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10DA8-B953-4D22-A78B-5A42D715E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71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59B6A-0036-4CBC-17B3-27FE9B3A8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4C496-E76E-BDA4-82BE-61B3E2EEB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CAECC-C8EB-FB4A-F8DF-A44460367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9183-AEE3-4EF4-85B1-76621971096E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8C56A-3BB9-2A53-8ACC-94395E3B5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8D798-DCD6-A4B7-60DA-6185E5E51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10DA8-B953-4D22-A78B-5A42D715E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415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25E59-B3E8-63B2-6276-220C05D17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B2406B-D8AF-D901-90E9-15274B9E7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BDA2D-BE6F-7476-63DD-BDE157311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9183-AEE3-4EF4-85B1-76621971096E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D5ACA-5B7F-9992-1A9E-5670C9FF5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A0E164-FF4F-3E49-3E51-B17F0B0A6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10DA8-B953-4D22-A78B-5A42D715E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591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68B48-F9BE-4C18-69C6-AB1EF7085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5FB08-A537-B63F-4166-6428A6B425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B3A31-F0CF-606F-8808-381E96817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0E1FE-1435-4241-0089-B6E28DAEA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9183-AEE3-4EF4-85B1-76621971096E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48B71-3F41-D7B8-E9D0-753D6895F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C1B58A-F3F0-E29D-FA56-9DB8580B8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10DA8-B953-4D22-A78B-5A42D715E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92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C353A-885D-D3ED-D356-F17FC5B37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F39065-605E-2798-B110-708468A62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4E2C15-DAE2-56AF-ECAC-2164D00489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EF3E2B-0E91-CAB2-C413-1DC3FF245A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13EB81-4812-C58D-EE5D-7882E41B5F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931913-3282-9DF3-1815-1957FD9DE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9183-AEE3-4EF4-85B1-76621971096E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38D6C4-62AC-CC89-5396-1F664C552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17EA92-731B-0888-DECA-D48CB0B6C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10DA8-B953-4D22-A78B-5A42D715E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316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3EE5C-D34D-B5F6-7A90-B6807E65A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7F87A6-F11A-4461-EEF9-E1B9D7273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9183-AEE3-4EF4-85B1-76621971096E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0F4E90-7BCC-9E66-65CD-E97765BAB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0A5DE9-4050-C376-71E1-6967EE7B1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10DA8-B953-4D22-A78B-5A42D715E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933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EF23E6-8DDB-0AF2-0933-39C6A916C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9183-AEE3-4EF4-85B1-76621971096E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CAF151-7036-F163-7B93-922E0AACE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E6A743-D996-78A3-75AE-2158F2DD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10DA8-B953-4D22-A78B-5A42D715E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058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C0204-4CB8-C9AE-BE87-D41A9942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865F2-1680-19CF-B910-99A99A996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B0818D-59A0-F176-284F-ADADF24799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4626A9-0EEE-AD54-CBD4-20D9D1056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9183-AEE3-4EF4-85B1-76621971096E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05331-3F6C-4489-12EF-C356074D3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FD85D3-AA54-69C4-976A-3E2AD2E3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10DA8-B953-4D22-A78B-5A42D715E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81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AAE85-60E0-9BED-58C1-16D56E226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8903B-45F7-90EB-9C76-02ABD7E920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AED3AD-9F0B-CDC8-6EA8-E45FA849D6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D206F-9BCD-DC91-2C7D-094B94F63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9183-AEE3-4EF4-85B1-76621971096E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E4F4D3-13E0-D7FB-CC44-ED73FAEE9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B1F2F-2D00-ED11-5E74-44B42FCF8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10DA8-B953-4D22-A78B-5A42D715E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931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D97A7C-9463-A00E-45A2-D3139EC2D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B0A4CC-A80D-D216-0F91-DE4118A60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552E7-0BA6-E910-1203-BBD25D00F9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29183-AEE3-4EF4-85B1-76621971096E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AAEB7-A9B5-A2D3-29EC-8660955098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C4A6F-D47D-70AF-B70A-03CB79573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10DA8-B953-4D22-A78B-5A42D715E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59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BDF506-7124-D562-582F-4150E8C0E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0908" y="1220919"/>
            <a:ext cx="5425781" cy="2387600"/>
          </a:xfrm>
        </p:spPr>
        <p:txBody>
          <a:bodyPr>
            <a:normAutofit/>
          </a:bodyPr>
          <a:lstStyle/>
          <a:p>
            <a:pPr algn="l"/>
            <a:r>
              <a:rPr lang="en-GB" dirty="0"/>
              <a:t>Patient Panel Meeting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46238A-B0A6-311D-E8CA-21F562D210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908" y="3700594"/>
            <a:ext cx="5425781" cy="1655762"/>
          </a:xfrm>
        </p:spPr>
        <p:txBody>
          <a:bodyPr>
            <a:normAutofit/>
          </a:bodyPr>
          <a:lstStyle/>
          <a:p>
            <a:pPr algn="l"/>
            <a:r>
              <a:rPr lang="en-GB"/>
              <a:t>Copsewood Medical Centre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8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2F0316-2673-0609-4D40-A8EBC5B33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Benefits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C40D6D8-15BF-F696-6F82-9E6442D90D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4805132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6029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E981C53-6926-9222-A2DB-D530D161F7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250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B7C035-FBBB-62CB-A949-2BFAC5A64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2800" b="1" i="0">
                <a:effectLst/>
                <a:latin typeface="Söhne"/>
              </a:rPr>
              <a:t>The NHS App: Empowering Patients with Digital Healthcare</a:t>
            </a:r>
            <a:br>
              <a:rPr lang="en-GB" sz="2800" b="1" i="0">
                <a:effectLst/>
                <a:latin typeface="Söhne"/>
              </a:rPr>
            </a:br>
            <a:br>
              <a:rPr lang="en-GB" sz="2800" b="0" i="0">
                <a:effectLst/>
                <a:latin typeface="Söhne"/>
              </a:rPr>
            </a:br>
            <a:endParaRPr lang="en-GB" sz="2800"/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013A816F-91F2-DD58-C3E9-B1AD08F90C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97273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27483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9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047587-E0FF-5F2B-FFC0-1F18919BC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n-GB" sz="3100" b="0" i="0">
                <a:solidFill>
                  <a:srgbClr val="FFFFFF"/>
                </a:solidFill>
                <a:effectLst/>
                <a:latin typeface="Söhne"/>
              </a:rPr>
              <a:t>Results of Our Recent Survey</a:t>
            </a:r>
            <a:br>
              <a:rPr lang="en-GB" sz="3100" b="0" i="0">
                <a:solidFill>
                  <a:srgbClr val="FFFFFF"/>
                </a:solidFill>
                <a:effectLst/>
                <a:latin typeface="Söhne"/>
              </a:rPr>
            </a:br>
            <a:endParaRPr lang="en-GB" sz="3100">
              <a:solidFill>
                <a:srgbClr val="FFFFFF"/>
              </a:solidFill>
            </a:endParaRPr>
          </a:p>
        </p:txBody>
      </p:sp>
      <p:sp>
        <p:nvSpPr>
          <p:cNvPr id="29" name="Rectangle: Rounded Corners 21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068CE41-7F2A-A0C2-0ACF-7846507CCA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2572052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3983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6ABCF-1BDE-A78C-0EF4-30BD8EBF6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GB" b="1" dirty="0"/>
              <a:t>Thank You  </a:t>
            </a:r>
            <a:endParaRPr lang="en-GB" b="1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17C58-C8C7-7698-AE02-889A67E5C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/>
              <a:t>ANY QUESTIONS ?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129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E9AB78-509A-A72C-B35E-470C3CC89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GB" sz="4000" b="0" i="0">
                <a:effectLst/>
                <a:latin typeface="Söhne"/>
              </a:rPr>
              <a:t>Objective of Today’s Meeting</a:t>
            </a:r>
            <a:br>
              <a:rPr lang="en-GB" sz="4000" b="0" i="0">
                <a:effectLst/>
                <a:latin typeface="Söhne"/>
              </a:rPr>
            </a:br>
            <a:endParaRPr lang="en-GB" sz="40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E56E6EB-D50B-40B0-6EB1-2D5B759EC3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7542501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0824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AC5555-2E80-76E8-3A91-16BDD9656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GB" sz="2800" b="0" i="0">
                <a:effectLst/>
                <a:latin typeface="Söhne"/>
              </a:rPr>
              <a:t>The Additional Roles Reimbursement Scheme (ARRS)</a:t>
            </a:r>
            <a:br>
              <a:rPr lang="en-GB" sz="2800" b="0" i="0">
                <a:effectLst/>
                <a:latin typeface="Söhne"/>
              </a:rPr>
            </a:br>
            <a:endParaRPr lang="en-GB" sz="280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29BB6-E752-344B-CA46-8D2B0858A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>
                <a:latin typeface="Söhne"/>
              </a:rPr>
              <a:t>P</a:t>
            </a:r>
            <a:r>
              <a:rPr lang="en-GB" sz="1800" b="0" i="0">
                <a:effectLst/>
                <a:latin typeface="Söhne"/>
              </a:rPr>
              <a:t>urpose of ARRS: </a:t>
            </a:r>
          </a:p>
          <a:p>
            <a:pPr marL="0" indent="0">
              <a:buNone/>
            </a:pPr>
            <a:r>
              <a:rPr lang="en-GB" sz="1800">
                <a:latin typeface="Google Sans"/>
              </a:rPr>
              <a:t>W</a:t>
            </a:r>
            <a:r>
              <a:rPr lang="en-GB" sz="1800" b="0" i="0">
                <a:effectLst/>
                <a:latin typeface="Google Sans"/>
              </a:rPr>
              <a:t>as introduced in response to government manifesto commitments to improve access and workforce pressures in primary care. The scheme has begun to address many of the long-term challenges facing primary care and has successfully met every target set in 2019.</a:t>
            </a:r>
          </a:p>
          <a:p>
            <a:pPr marL="0" indent="0">
              <a:buNone/>
            </a:pPr>
            <a:endParaRPr lang="en-GB" sz="1800">
              <a:latin typeface="Söhne"/>
            </a:endParaRPr>
          </a:p>
          <a:p>
            <a:pPr marL="0" indent="0">
              <a:buNone/>
            </a:pPr>
            <a:r>
              <a:rPr lang="en-GB" sz="1800">
                <a:latin typeface="Söhne"/>
              </a:rPr>
              <a:t>T</a:t>
            </a:r>
            <a:r>
              <a:rPr lang="en-GB" sz="1800" b="0" i="0">
                <a:effectLst/>
                <a:latin typeface="Söhne"/>
              </a:rPr>
              <a:t>he roles included and their benefits: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i="0">
                <a:effectLst/>
                <a:latin typeface="Söhne"/>
              </a:rPr>
              <a:t>Clinical Pharmacist,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i="0">
                <a:effectLst/>
                <a:latin typeface="Söhne"/>
              </a:rPr>
              <a:t>First Contact Physio,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i="0">
                <a:effectLst/>
                <a:latin typeface="Söhne"/>
              </a:rPr>
              <a:t>Paramedic,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i="0">
                <a:effectLst/>
                <a:latin typeface="Söhne"/>
              </a:rPr>
              <a:t>Social Prescribers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i="0">
                <a:effectLst/>
                <a:latin typeface="Söhne"/>
              </a:rPr>
              <a:t>GP Assistant </a:t>
            </a:r>
          </a:p>
          <a:p>
            <a:pPr marL="0" indent="0">
              <a:buNone/>
            </a:pPr>
            <a:endParaRPr lang="en-GB" sz="18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74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747120-6035-F5FB-EF56-C8CD330D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GB" dirty="0"/>
              <a:t>Importance of Triage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3DF8C-107B-9786-2D77-087860B28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i="0">
                <a:effectLst/>
                <a:latin typeface="Söhne"/>
              </a:rPr>
              <a:t>Receptionists as first point of contact.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i="0">
                <a:effectLst/>
                <a:latin typeface="Söhne"/>
              </a:rPr>
              <a:t>Timely access to appropriate care.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i="0">
                <a:effectLst/>
                <a:latin typeface="Söhne"/>
              </a:rPr>
              <a:t>Critical role in patient satisfaction.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latin typeface="Söhne"/>
              </a:rPr>
              <a:t>Save resources for those who are unwell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54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AE71BA-77C2-C158-0F22-7E192DCC8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GB" dirty="0"/>
              <a:t>Resources Available  - First Contact Physio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DA713-E50A-E780-2E4F-AD22F7BE3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GB" sz="2200" b="0" i="0">
                <a:effectLst/>
                <a:latin typeface="Söhne"/>
              </a:rPr>
              <a:t>Back and neck pain</a:t>
            </a:r>
          </a:p>
          <a:p>
            <a:pPr>
              <a:buFont typeface="+mj-lt"/>
              <a:buAutoNum type="arabicPeriod"/>
            </a:pPr>
            <a:r>
              <a:rPr lang="en-GB" sz="2200" b="0" i="0">
                <a:effectLst/>
                <a:latin typeface="Söhne"/>
              </a:rPr>
              <a:t>Joint pain and arthritis</a:t>
            </a:r>
          </a:p>
          <a:p>
            <a:pPr>
              <a:buFont typeface="+mj-lt"/>
              <a:buAutoNum type="arabicPeriod"/>
            </a:pPr>
            <a:r>
              <a:rPr lang="en-GB" sz="2200" b="0" i="0">
                <a:effectLst/>
                <a:latin typeface="Söhne"/>
              </a:rPr>
              <a:t>Joint injections </a:t>
            </a:r>
          </a:p>
          <a:p>
            <a:pPr>
              <a:buFont typeface="+mj-lt"/>
              <a:buAutoNum type="arabicPeriod"/>
            </a:pPr>
            <a:r>
              <a:rPr lang="en-GB" sz="2200" b="0" i="0">
                <a:effectLst/>
                <a:latin typeface="Söhne"/>
              </a:rPr>
              <a:t>Sports injuries</a:t>
            </a:r>
          </a:p>
          <a:p>
            <a:pPr>
              <a:buFont typeface="+mj-lt"/>
              <a:buAutoNum type="arabicPeriod"/>
            </a:pPr>
            <a:r>
              <a:rPr lang="en-GB" sz="2200" b="0" i="0">
                <a:effectLst/>
                <a:latin typeface="Söhne"/>
              </a:rPr>
              <a:t>Muscle and tendon injuries</a:t>
            </a:r>
          </a:p>
          <a:p>
            <a:pPr>
              <a:buFont typeface="+mj-lt"/>
              <a:buAutoNum type="arabicPeriod"/>
            </a:pPr>
            <a:r>
              <a:rPr lang="en-GB" sz="2200" b="0" i="0">
                <a:effectLst/>
                <a:latin typeface="Söhne"/>
              </a:rPr>
              <a:t>Post-surgical rehabilitation</a:t>
            </a:r>
          </a:p>
          <a:p>
            <a:pPr>
              <a:buFont typeface="+mj-lt"/>
              <a:buAutoNum type="arabicPeriod"/>
            </a:pPr>
            <a:r>
              <a:rPr lang="en-GB" sz="2200" b="0" i="0">
                <a:effectLst/>
                <a:latin typeface="Söhne"/>
              </a:rPr>
              <a:t>Work-related injuries</a:t>
            </a:r>
          </a:p>
          <a:p>
            <a:pPr>
              <a:buFont typeface="+mj-lt"/>
              <a:buAutoNum type="arabicPeriod"/>
            </a:pPr>
            <a:r>
              <a:rPr lang="en-GB" sz="2200" b="0" i="0">
                <a:effectLst/>
                <a:latin typeface="Söhne"/>
              </a:rPr>
              <a:t>Postural problems</a:t>
            </a:r>
          </a:p>
          <a:p>
            <a:pPr>
              <a:buFont typeface="+mj-lt"/>
              <a:buAutoNum type="arabicPeriod"/>
            </a:pPr>
            <a:r>
              <a:rPr lang="en-GB" sz="2200" b="0" i="0">
                <a:effectLst/>
                <a:latin typeface="Söhne"/>
              </a:rPr>
              <a:t>Neurological conditions</a:t>
            </a:r>
          </a:p>
          <a:p>
            <a:pPr>
              <a:buFont typeface="+mj-lt"/>
              <a:buAutoNum type="arabicPeriod"/>
            </a:pPr>
            <a:r>
              <a:rPr lang="en-GB" sz="2200" b="0" i="0">
                <a:effectLst/>
                <a:latin typeface="Söhne"/>
              </a:rPr>
              <a:t>Preventive care and wellness</a:t>
            </a:r>
          </a:p>
          <a:p>
            <a:endParaRPr lang="en-GB" sz="22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163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21642E-95CD-16E9-8E04-C80DF43AB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kumimoji="0" lang="en-GB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Resources Available - </a:t>
            </a:r>
            <a:r>
              <a:rPr lang="en-GB" dirty="0"/>
              <a:t>Pharmacies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13752-BB42-0956-E992-65ABF4AD1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GB" sz="1500" b="0" i="0">
                <a:effectLst/>
                <a:latin typeface="Söhne"/>
              </a:rPr>
              <a:t>Cold and flu symptoms: Pharmacists can recommend over-the-counter remedies for cough, sore throat, congestion, and fever.</a:t>
            </a:r>
          </a:p>
          <a:p>
            <a:pPr>
              <a:buFont typeface="+mj-lt"/>
              <a:buAutoNum type="arabicPeriod"/>
            </a:pPr>
            <a:r>
              <a:rPr lang="en-GB" sz="1500" b="0" i="0">
                <a:effectLst/>
                <a:latin typeface="Söhne"/>
              </a:rPr>
              <a:t>Allergies: Pharmacists can provide antihistamines and nasal sprays for allergy relief from hay fever, dust, and pet dander.</a:t>
            </a:r>
          </a:p>
          <a:p>
            <a:pPr>
              <a:buFont typeface="+mj-lt"/>
              <a:buAutoNum type="arabicPeriod"/>
            </a:pPr>
            <a:r>
              <a:rPr lang="en-GB" sz="1500" b="0" i="0">
                <a:effectLst/>
                <a:latin typeface="Söhne"/>
              </a:rPr>
              <a:t>Minor infections: Pharmacies offer treatments for minor skin infections, urinary tract infections (UTIs), and conjunctivitis.</a:t>
            </a:r>
          </a:p>
          <a:p>
            <a:pPr>
              <a:buFont typeface="+mj-lt"/>
              <a:buAutoNum type="arabicPeriod"/>
            </a:pPr>
            <a:r>
              <a:rPr lang="en-GB" sz="1500" b="0" i="0">
                <a:effectLst/>
                <a:latin typeface="Söhne"/>
              </a:rPr>
              <a:t>Digestive issues: Pharmacists can recommend medications for indigestion, heartburn, diarrhoea, and constipation.</a:t>
            </a:r>
          </a:p>
          <a:p>
            <a:pPr>
              <a:buFont typeface="+mj-lt"/>
              <a:buAutoNum type="arabicPeriod"/>
            </a:pPr>
            <a:r>
              <a:rPr lang="en-GB" sz="1500" b="0" i="0">
                <a:effectLst/>
                <a:latin typeface="Söhne"/>
              </a:rPr>
              <a:t>Pain management: Over-the-counter pain relievers are available for headaches, muscle aches, toothaches, and menstrual pain.</a:t>
            </a:r>
          </a:p>
          <a:p>
            <a:pPr>
              <a:buFont typeface="+mj-lt"/>
              <a:buAutoNum type="arabicPeriod"/>
            </a:pPr>
            <a:r>
              <a:rPr lang="en-GB" sz="1500" b="0" i="0">
                <a:effectLst/>
                <a:latin typeface="Söhne"/>
              </a:rPr>
              <a:t>Skin conditions: Pharmacies offer treatments for minor skin conditions such as acne, mild eczema, insect bites, and sunburn.</a:t>
            </a:r>
          </a:p>
          <a:p>
            <a:pPr>
              <a:buFont typeface="+mj-lt"/>
              <a:buAutoNum type="arabicPeriod"/>
            </a:pPr>
            <a:r>
              <a:rPr lang="en-GB" sz="1500" b="0" i="0">
                <a:effectLst/>
                <a:latin typeface="Söhne"/>
              </a:rPr>
              <a:t>Eye and ear problems: Pharmacists can provide drops and ointments for minor eye infections and earaches.</a:t>
            </a:r>
          </a:p>
          <a:p>
            <a:pPr marL="0" indent="0">
              <a:buNone/>
            </a:pPr>
            <a:endParaRPr lang="en-GB" sz="15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07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435F56-6A5D-1E34-E93F-B559DFD10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kumimoji="0" lang="en-GB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Resources Available - </a:t>
            </a:r>
            <a:r>
              <a:rPr lang="en-GB" sz="4000">
                <a:solidFill>
                  <a:srgbClr val="FFFFFF"/>
                </a:solidFill>
              </a:rPr>
              <a:t>Paramedic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CCFB40C-D624-614D-86FB-E7173F9CAC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3726051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5567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3435201-FE38-59E9-7EDE-C867C0131D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0413" b="1458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A24F8C-D4BE-BE4E-8B80-3167D7927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kumimoji="0" lang="en-GB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Resources Available - </a:t>
            </a:r>
            <a:r>
              <a:rPr lang="en-GB"/>
              <a:t>Social Prescribers</a:t>
            </a:r>
            <a:endParaRPr lang="en-GB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BBB9886-FC08-6501-1E97-F1AEFEF1B5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91361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76433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45116F-342C-E210-120E-61BAD1B22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kumimoji="0" lang="en-GB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Resources Available - C</a:t>
            </a:r>
            <a:r>
              <a:rPr lang="en-GB" sz="4000">
                <a:solidFill>
                  <a:srgbClr val="FFFFFF"/>
                </a:solidFill>
              </a:rPr>
              <a:t>linical Pharmacist 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21F9C7E-EBD3-91C7-1F74-0EDF9DDC30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18566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4983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71</TotalTime>
  <Words>748</Words>
  <Application>Microsoft Office PowerPoint</Application>
  <PresentationFormat>Widescreen</PresentationFormat>
  <Paragraphs>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Google Sans</vt:lpstr>
      <vt:lpstr>Söhne</vt:lpstr>
      <vt:lpstr>Office Theme</vt:lpstr>
      <vt:lpstr>Patient Panel Meeting </vt:lpstr>
      <vt:lpstr>Objective of Today’s Meeting </vt:lpstr>
      <vt:lpstr>The Additional Roles Reimbursement Scheme (ARRS) </vt:lpstr>
      <vt:lpstr>Importance of Triage </vt:lpstr>
      <vt:lpstr>Resources Available  - First Contact Physio </vt:lpstr>
      <vt:lpstr>Resources Available - Pharmacies </vt:lpstr>
      <vt:lpstr>Resources Available - Paramedic </vt:lpstr>
      <vt:lpstr>Resources Available - Social Prescribers</vt:lpstr>
      <vt:lpstr>Resources Available - Clinical Pharmacist  </vt:lpstr>
      <vt:lpstr>Benefits </vt:lpstr>
      <vt:lpstr>The NHS App: Empowering Patients with Digital Healthcare  </vt:lpstr>
      <vt:lpstr>Results of Our Recent Survey </vt:lpstr>
      <vt:lpstr>Thank You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Receptionist Triage Training</dc:title>
  <dc:creator>SULEMAN, Nafisa (COPSEWOOD MEDICAL CENTRE)</dc:creator>
  <cp:lastModifiedBy>SULEMAN, Nafisa (COPSEWOOD MEDICAL CENTRE)</cp:lastModifiedBy>
  <cp:revision>5</cp:revision>
  <dcterms:created xsi:type="dcterms:W3CDTF">2024-03-05T10:13:04Z</dcterms:created>
  <dcterms:modified xsi:type="dcterms:W3CDTF">2024-03-26T10:11:51Z</dcterms:modified>
</cp:coreProperties>
</file>